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56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896"/>
    <a:srgbClr val="F3F0ED"/>
    <a:srgbClr val="E1DAD2"/>
    <a:srgbClr val="FEFEFE"/>
    <a:srgbClr val="C1C9CD"/>
    <a:srgbClr val="7C96A3"/>
    <a:srgbClr val="FFFFFF"/>
    <a:srgbClr val="003374"/>
    <a:srgbClr val="385592"/>
    <a:srgbClr val="173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0" b="23857"/>
          <a:stretch/>
        </p:blipFill>
        <p:spPr>
          <a:xfrm>
            <a:off x="0" y="0"/>
            <a:ext cx="9144000" cy="4699592"/>
          </a:xfrm>
          <a:prstGeom prst="rect">
            <a:avLst/>
          </a:prstGeom>
        </p:spPr>
      </p:pic>
      <p:sp>
        <p:nvSpPr>
          <p:cNvPr id="39" name="Rectangle 38"/>
          <p:cNvSpPr/>
          <p:nvPr userDrawn="1"/>
        </p:nvSpPr>
        <p:spPr>
          <a:xfrm>
            <a:off x="0" y="3094074"/>
            <a:ext cx="9144000" cy="1605517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  <a:alpha val="0"/>
                </a:schemeClr>
              </a:gs>
              <a:gs pos="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 userDrawn="1"/>
        </p:nvSpPr>
        <p:spPr>
          <a:xfrm>
            <a:off x="0" y="4699591"/>
            <a:ext cx="9144000" cy="215840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1" b="1245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938152" y="3841453"/>
            <a:ext cx="7493330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</a:p>
          <a:p>
            <a:r>
              <a:rPr lang="ru-RU" sz="48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 </a:t>
            </a:r>
            <a:r>
              <a:rPr lang="ru-RU" sz="48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макетов фигур </a:t>
            </a:r>
            <a:r>
              <a:rPr lang="ru-RU" sz="48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 </a:t>
            </a:r>
          </a:p>
          <a:p>
            <a:r>
              <a:rPr lang="ru-RU" sz="4800" b="1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участке детского сада</a:t>
            </a:r>
            <a:endParaRPr lang="en-US" sz="4800" b="1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82962"/>
            <a:ext cx="9144000" cy="88453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Выпиливаем две детали макета, симметричные друг другу.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75" y="922517"/>
            <a:ext cx="3759723" cy="5012965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6" y="922517"/>
            <a:ext cx="3759723" cy="5012965"/>
          </a:xfrm>
        </p:spPr>
      </p:pic>
    </p:spTree>
    <p:extLst>
      <p:ext uri="{BB962C8B-B14F-4D97-AF65-F5344CB8AC3E}">
        <p14:creationId xmlns:p14="http://schemas.microsoft.com/office/powerpoint/2010/main" val="95232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3" y="1825625"/>
            <a:ext cx="3263503" cy="435133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28303" y="1825624"/>
            <a:ext cx="4744994" cy="435275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Соединяем две детали с помощью деревянных колышков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саморезов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тщательно углубляя их, чтобы не цеплялись при дальнейшем использовании.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выбранном месте выкапываем ямку и углубляем подходящий по размеру отрезок трубы ПВХ, обязательно на уровне земли, чтобы избежать травм. Вставляем макет, утрамбовываем землю.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08420" y="972249"/>
            <a:ext cx="8007908" cy="663575"/>
            <a:chOff x="1167" y="3261"/>
            <a:chExt cx="3845" cy="418"/>
          </a:xfrm>
        </p:grpSpPr>
        <p:sp>
          <p:nvSpPr>
            <p:cNvPr id="6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gray">
            <a:xfrm rot="3419336">
              <a:off x="1180" y="3312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gray">
            <a:xfrm>
              <a:off x="1747" y="3272"/>
              <a:ext cx="32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36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Укрепление фигур на </a:t>
              </a:r>
              <a:r>
                <a:rPr lang="ru-RU" sz="36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участке</a:t>
              </a:r>
              <a:endPara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gray">
            <a:xfrm>
              <a:off x="1295" y="326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2255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8" y="729048"/>
            <a:ext cx="8078411" cy="126038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реализации ваших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идей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0" r="2262"/>
          <a:stretch/>
        </p:blipFill>
        <p:spPr>
          <a:xfrm>
            <a:off x="1141457" y="2114669"/>
            <a:ext cx="6630944" cy="4014280"/>
          </a:xfrm>
        </p:spPr>
      </p:pic>
    </p:spTree>
    <p:extLst>
      <p:ext uri="{BB962C8B-B14F-4D97-AF65-F5344CB8AC3E}">
        <p14:creationId xmlns:p14="http://schemas.microsoft.com/office/powerpoint/2010/main" val="198115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81" y="760264"/>
            <a:ext cx="5843399" cy="1126854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Ваш план</a:t>
            </a:r>
            <a:endParaRPr lang="en-US" sz="4800" dirty="0"/>
          </a:p>
        </p:txBody>
      </p:sp>
      <p:grpSp>
        <p:nvGrpSpPr>
          <p:cNvPr id="37" name="Group 2"/>
          <p:cNvGrpSpPr>
            <a:grpSpLocks/>
          </p:cNvGrpSpPr>
          <p:nvPr/>
        </p:nvGrpSpPr>
        <p:grpSpPr bwMode="auto">
          <a:xfrm>
            <a:off x="681265" y="4570400"/>
            <a:ext cx="6876877" cy="555625"/>
            <a:chOff x="1248" y="1440"/>
            <a:chExt cx="3258" cy="350"/>
          </a:xfrm>
        </p:grpSpPr>
        <p:sp>
          <p:nvSpPr>
            <p:cNvPr id="38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gray">
            <a:xfrm>
              <a:off x="2054" y="1482"/>
              <a:ext cx="245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42" name="Group 7"/>
          <p:cNvGrpSpPr>
            <a:grpSpLocks/>
          </p:cNvGrpSpPr>
          <p:nvPr/>
        </p:nvGrpSpPr>
        <p:grpSpPr bwMode="auto">
          <a:xfrm>
            <a:off x="695460" y="1867486"/>
            <a:ext cx="5689849" cy="650876"/>
            <a:chOff x="1271" y="2014"/>
            <a:chExt cx="3193" cy="410"/>
          </a:xfrm>
        </p:grpSpPr>
        <p:sp>
          <p:nvSpPr>
            <p:cNvPr id="43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9"/>
            <p:cNvSpPr>
              <a:spLocks noChangeArrowheads="1"/>
            </p:cNvSpPr>
            <p:nvPr/>
          </p:nvSpPr>
          <p:spPr bwMode="gray">
            <a:xfrm rot="3419336">
              <a:off x="1244" y="2041"/>
              <a:ext cx="410" cy="355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gray">
            <a:xfrm>
              <a:off x="2509" y="2072"/>
              <a:ext cx="17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Выбор темы проекта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gray">
            <a:xfrm>
              <a:off x="1360" y="2051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gray">
            <a:xfrm>
              <a:off x="1284" y="2026"/>
              <a:ext cx="1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7" name="Group 12"/>
          <p:cNvGrpSpPr>
            <a:grpSpLocks/>
          </p:cNvGrpSpPr>
          <p:nvPr/>
        </p:nvGrpSpPr>
        <p:grpSpPr bwMode="auto">
          <a:xfrm>
            <a:off x="726028" y="2815515"/>
            <a:ext cx="7080839" cy="1314450"/>
            <a:chOff x="1248" y="2640"/>
            <a:chExt cx="4031" cy="828"/>
          </a:xfrm>
        </p:grpSpPr>
        <p:sp>
          <p:nvSpPr>
            <p:cNvPr id="48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0" name="Text Box 15"/>
            <p:cNvSpPr txBox="1">
              <a:spLocks noChangeArrowheads="1"/>
            </p:cNvSpPr>
            <p:nvPr/>
          </p:nvSpPr>
          <p:spPr bwMode="gray">
            <a:xfrm>
              <a:off x="1719" y="3177"/>
              <a:ext cx="35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Какие и сколько вам необходимо фигур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52" name="Group 17"/>
          <p:cNvGrpSpPr>
            <a:grpSpLocks/>
          </p:cNvGrpSpPr>
          <p:nvPr/>
        </p:nvGrpSpPr>
        <p:grpSpPr bwMode="auto">
          <a:xfrm>
            <a:off x="719165" y="3670537"/>
            <a:ext cx="7705669" cy="604838"/>
            <a:chOff x="1248" y="3199"/>
            <a:chExt cx="4402" cy="381"/>
          </a:xfrm>
        </p:grpSpPr>
        <p:sp>
          <p:nvSpPr>
            <p:cNvPr id="53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5" name="Text Box 20"/>
            <p:cNvSpPr txBox="1">
              <a:spLocks noChangeArrowheads="1"/>
            </p:cNvSpPr>
            <p:nvPr/>
          </p:nvSpPr>
          <p:spPr bwMode="gray">
            <a:xfrm>
              <a:off x="1942" y="3199"/>
              <a:ext cx="37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6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7" name="Group 22"/>
          <p:cNvGrpSpPr>
            <a:grpSpLocks/>
          </p:cNvGrpSpPr>
          <p:nvPr/>
        </p:nvGrpSpPr>
        <p:grpSpPr bwMode="auto">
          <a:xfrm>
            <a:off x="774448" y="5506917"/>
            <a:ext cx="6197055" cy="555625"/>
            <a:chOff x="1248" y="3230"/>
            <a:chExt cx="3478" cy="350"/>
          </a:xfrm>
        </p:grpSpPr>
        <p:sp>
          <p:nvSpPr>
            <p:cNvPr id="58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0" name="Text Box 25"/>
            <p:cNvSpPr txBox="1">
              <a:spLocks noChangeArrowheads="1"/>
            </p:cNvSpPr>
            <p:nvPr/>
          </p:nvSpPr>
          <p:spPr bwMode="gray">
            <a:xfrm>
              <a:off x="2151" y="3272"/>
              <a:ext cx="25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Укрепление фигур на </a:t>
              </a:r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участке</a:t>
              </a:r>
              <a:endPara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768881" y="2598554"/>
            <a:ext cx="5201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 и самостоятельная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двигательная активность детей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8938" y="4432051"/>
            <a:ext cx="570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материала для изготовления фигур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10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3164" y="902525"/>
            <a:ext cx="6472052" cy="110440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Веселый зоопарк»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4273" y="2291938"/>
            <a:ext cx="6541075" cy="38850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 основных движений: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и бег в колонне по одному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Перешагивание через препятствие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мяча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Прокатывание мяча</a:t>
            </a:r>
          </a:p>
          <a:p>
            <a:endParaRPr lang="ru-RU" dirty="0" smtClean="0"/>
          </a:p>
          <a:p>
            <a:endParaRPr lang="ru-RU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489942" y="974856"/>
            <a:ext cx="5727270" cy="895351"/>
            <a:chOff x="1250" y="1892"/>
            <a:chExt cx="3214" cy="564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gray">
            <a:xfrm rot="3419336">
              <a:off x="1220" y="1922"/>
              <a:ext cx="564" cy="503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2509" y="2072"/>
              <a:ext cx="17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gray">
            <a:xfrm>
              <a:off x="1410" y="197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gray">
            <a:xfrm>
              <a:off x="1571" y="1978"/>
              <a:ext cx="1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433733" y="2328305"/>
            <a:ext cx="6984227" cy="1517651"/>
            <a:chOff x="1303" y="2512"/>
            <a:chExt cx="3976" cy="956"/>
          </a:xfrm>
        </p:grpSpPr>
        <p:sp>
          <p:nvSpPr>
            <p:cNvPr id="11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gray">
            <a:xfrm rot="3419336">
              <a:off x="1318" y="2497"/>
              <a:ext cx="634" cy="664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15"/>
            <p:cNvSpPr txBox="1">
              <a:spLocks noChangeArrowheads="1"/>
            </p:cNvSpPr>
            <p:nvPr/>
          </p:nvSpPr>
          <p:spPr bwMode="gray">
            <a:xfrm>
              <a:off x="1719" y="3177"/>
              <a:ext cx="35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591" y="260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8548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296" y="688970"/>
            <a:ext cx="7818704" cy="998742"/>
          </a:xfrm>
        </p:spPr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Ходьба и бег в колонне по одному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20659" y="1567790"/>
            <a:ext cx="3653003" cy="4867008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29150" y="1687712"/>
            <a:ext cx="4155086" cy="4489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макет «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Змея»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«Змея»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змея. змея, змея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ползу,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ползу, ползу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быть моим хвостом?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конечно же, хочу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Ведущий двигается в разных направлениях и говорит слова, каждый раз к нему присоединяется новый ребенок. И они вместе продолжают игру.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4131267" y="1687712"/>
            <a:ext cx="7705669" cy="604838"/>
            <a:chOff x="1248" y="3199"/>
            <a:chExt cx="4402" cy="381"/>
          </a:xfrm>
        </p:grpSpPr>
        <p:sp>
          <p:nvSpPr>
            <p:cNvPr id="9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gray">
            <a:xfrm>
              <a:off x="1942" y="3199"/>
              <a:ext cx="37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68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659567"/>
            <a:ext cx="7869890" cy="116605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Перешагивание через препятствие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1" t="-1" r="7744" b="181"/>
          <a:stretch/>
        </p:blipFill>
        <p:spPr>
          <a:xfrm>
            <a:off x="554636" y="2372496"/>
            <a:ext cx="3612630" cy="350419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36213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макет «Крокодил»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Живет он в реках и болотах,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 так много, что не счесть.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 него одна забота-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Поймать кого-нибудь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съесть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Двигаемся в колонне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по-одному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осторожно перешагивая через препятствие, соблюдая внимательность и осторожность.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167266" y="1767658"/>
            <a:ext cx="7705669" cy="604838"/>
            <a:chOff x="1248" y="3199"/>
            <a:chExt cx="4402" cy="381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gray">
            <a:xfrm>
              <a:off x="1942" y="3199"/>
              <a:ext cx="37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5180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297" y="585540"/>
            <a:ext cx="3957403" cy="989350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Подлезание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4" b="10001"/>
          <a:stretch/>
        </p:blipFill>
        <p:spPr>
          <a:xfrm>
            <a:off x="332579" y="1678898"/>
            <a:ext cx="3615730" cy="4590165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49" y="1499016"/>
            <a:ext cx="4390159" cy="4677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акет «Обезьянка»</a:t>
            </a: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76501" y="2083663"/>
            <a:ext cx="47428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– веселые мартышки.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играем громко слишком.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 ладоши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хлопаем,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топаем,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Надуваем щечки,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Скачем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носочках  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стоят по одну сторону макета, повторяют движения, затем подпрыгивают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подлезают под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мартышкой на другую сторону. Игра продолжается.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3912399" y="1710283"/>
            <a:ext cx="7731926" cy="604838"/>
            <a:chOff x="1233" y="3199"/>
            <a:chExt cx="4417" cy="381"/>
          </a:xfrm>
        </p:grpSpPr>
        <p:sp>
          <p:nvSpPr>
            <p:cNvPr id="11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gray">
            <a:xfrm rot="3419336">
              <a:off x="1292" y="3161"/>
              <a:ext cx="256" cy="373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gray">
            <a:xfrm>
              <a:off x="1942" y="3199"/>
              <a:ext cx="37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181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617" y="374072"/>
            <a:ext cx="5335731" cy="878437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мяча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2" y="1252510"/>
            <a:ext cx="3761509" cy="501534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1" y="1252509"/>
            <a:ext cx="4572000" cy="5015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макет  «Тигренок»</a:t>
            </a: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«Накорми тигренка»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мячей из одной корзины в другую на определенном расстоянии, каждой рукой по очереди, двумя руками.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051184" y="1252509"/>
            <a:ext cx="7705669" cy="604838"/>
            <a:chOff x="1248" y="3199"/>
            <a:chExt cx="4402" cy="381"/>
          </a:xfrm>
        </p:grpSpPr>
        <p:sp>
          <p:nvSpPr>
            <p:cNvPr id="7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" name="Text Box 20"/>
            <p:cNvSpPr txBox="1">
              <a:spLocks noChangeArrowheads="1"/>
            </p:cNvSpPr>
            <p:nvPr/>
          </p:nvSpPr>
          <p:spPr bwMode="gray">
            <a:xfrm>
              <a:off x="1942" y="3199"/>
              <a:ext cx="37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881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4409" y="872837"/>
            <a:ext cx="4840941" cy="9527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Прокатывание мяча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r="29555"/>
          <a:stretch/>
        </p:blipFill>
        <p:spPr>
          <a:xfrm>
            <a:off x="399047" y="1945341"/>
            <a:ext cx="3690387" cy="4231622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265468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макет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«Жираф»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Подружись с жирафом, поделись с ним мячом.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играть как одному, так и вдвоем прокатывая, передавая мяч друг другу.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поддержания интереса можно вести счет забитым мячам или наоборот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458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061" y="406990"/>
            <a:ext cx="7518287" cy="1234773"/>
          </a:xfrm>
        </p:spPr>
        <p:txBody>
          <a:bodyPr/>
          <a:lstStyle/>
          <a:p>
            <a:r>
              <a:rPr lang="ru-RU" dirty="0" smtClean="0"/>
              <a:t>  Выбор материала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74" t="-477" r="11978" b="9661"/>
          <a:stretch/>
        </p:blipFill>
        <p:spPr>
          <a:xfrm>
            <a:off x="-62812" y="1872950"/>
            <a:ext cx="3507296" cy="435133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61509" y="1713200"/>
            <a:ext cx="5204691" cy="47499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фанеру или ДВП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Плюсы: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 выпиливается,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краска наносится любая от гуаши до  фасадной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 крепятся стойки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еобходимо покрыть лаком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Минусы: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-Боится осадков, но это решаемо.      Не надо укреплять  основательно,       а сделать макеты переносными.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353292" y="900257"/>
            <a:ext cx="7246648" cy="555625"/>
            <a:chOff x="1248" y="1440"/>
            <a:chExt cx="3216" cy="350"/>
          </a:xfrm>
        </p:grpSpPr>
        <p:sp>
          <p:nvSpPr>
            <p:cNvPr id="6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2501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674</TotalTime>
  <Words>425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Презентация PowerPoint</vt:lpstr>
      <vt:lpstr>Ваш план</vt:lpstr>
      <vt:lpstr>     «Веселый зоопарк»</vt:lpstr>
      <vt:lpstr>Ходьба и бег в колонне по одному</vt:lpstr>
      <vt:lpstr>Перешагивание через препятствие</vt:lpstr>
      <vt:lpstr>Подлезание</vt:lpstr>
      <vt:lpstr>Метание мяча</vt:lpstr>
      <vt:lpstr>Прокатывание мяча</vt:lpstr>
      <vt:lpstr>  Выбор материала</vt:lpstr>
      <vt:lpstr>Выпиливаем две детали макета, симметричные друг другу. </vt:lpstr>
      <vt:lpstr>Презентация PowerPoint</vt:lpstr>
      <vt:lpstr>Желаю реализации ваших  творческих идей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 Windows</cp:lastModifiedBy>
  <cp:revision>146</cp:revision>
  <dcterms:created xsi:type="dcterms:W3CDTF">2016-11-18T14:12:19Z</dcterms:created>
  <dcterms:modified xsi:type="dcterms:W3CDTF">2022-01-03T07:31:58Z</dcterms:modified>
  <cp:contentStatus/>
</cp:coreProperties>
</file>