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8" r:id="rId4"/>
    <p:sldId id="273" r:id="rId5"/>
    <p:sldId id="270" r:id="rId6"/>
    <p:sldId id="269" r:id="rId7"/>
    <p:sldId id="272" r:id="rId8"/>
    <p:sldId id="278" r:id="rId9"/>
    <p:sldId id="265" r:id="rId10"/>
    <p:sldId id="276" r:id="rId11"/>
    <p:sldId id="279" r:id="rId12"/>
    <p:sldId id="280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91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19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34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53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93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31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90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79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18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24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AA5F-FE4E-4F0E-810C-14DAD8C40841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7E7F-1146-407F-8A94-601E0EC03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32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11" Type="http://schemas.microsoft.com/office/2007/relationships/media" Target="../media/media10.m4a"/><Relationship Id="rId5" Type="http://schemas.openxmlformats.org/officeDocument/2006/relationships/image" Target="../media/image60.jpeg"/><Relationship Id="rId10" Type="http://schemas.openxmlformats.org/officeDocument/2006/relationships/image" Target="../media/image54.pn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audio" Target="../media/audio1.wav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0.png"/><Relationship Id="rId11" Type="http://schemas.openxmlformats.org/officeDocument/2006/relationships/image" Target="../media/image3.png"/><Relationship Id="rId5" Type="http://schemas.openxmlformats.org/officeDocument/2006/relationships/image" Target="../media/image60.jpeg"/><Relationship Id="rId10" Type="http://schemas.microsoft.com/office/2007/relationships/media" Target="../media/media11.m4a"/><Relationship Id="rId4" Type="http://schemas.openxmlformats.org/officeDocument/2006/relationships/audio" Target="../media/audio2.wav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audio" Target="../media/audio1.wav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4.png"/><Relationship Id="rId11" Type="http://schemas.openxmlformats.org/officeDocument/2006/relationships/image" Target="../media/image3.png"/><Relationship Id="rId5" Type="http://schemas.openxmlformats.org/officeDocument/2006/relationships/image" Target="../media/image60.jpeg"/><Relationship Id="rId10" Type="http://schemas.microsoft.com/office/2007/relationships/media" Target="../media/media12.m4a"/><Relationship Id="rId4" Type="http://schemas.openxmlformats.org/officeDocument/2006/relationships/audio" Target="../media/audio2.wav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jpeg"/><Relationship Id="rId21" Type="http://schemas.microsoft.com/office/2007/relationships/media" Target="../media/media4.m4a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png"/><Relationship Id="rId20" Type="http://schemas.openxmlformats.org/officeDocument/2006/relationships/image" Target="../media/image16.png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20" Type="http://schemas.openxmlformats.org/officeDocument/2006/relationships/image" Target="../media/image3.png"/><Relationship Id="rId1" Type="http://schemas.openxmlformats.org/officeDocument/2006/relationships/video" Target="NULL" TargetMode="Externa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microsoft.com/office/2007/relationships/media" Target="../media/media5.m4a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6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1.png"/><Relationship Id="rId11" Type="http://schemas.openxmlformats.org/officeDocument/2006/relationships/image" Target="../media/image3.png"/><Relationship Id="rId5" Type="http://schemas.openxmlformats.org/officeDocument/2006/relationships/image" Target="../media/image60.jpeg"/><Relationship Id="rId10" Type="http://schemas.microsoft.com/office/2007/relationships/media" Target="../media/media7.m4a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4.png"/><Relationship Id="rId11" Type="http://schemas.openxmlformats.org/officeDocument/2006/relationships/image" Target="../media/image3.png"/><Relationship Id="rId5" Type="http://schemas.openxmlformats.org/officeDocument/2006/relationships/image" Target="../media/image60.jpeg"/><Relationship Id="rId10" Type="http://schemas.microsoft.com/office/2007/relationships/media" Target="../media/media8.m4a"/><Relationship Id="rId4" Type="http://schemas.openxmlformats.org/officeDocument/2006/relationships/audio" Target="../media/audio2.wav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11" Type="http://schemas.microsoft.com/office/2007/relationships/media" Target="../media/media9.m4a"/><Relationship Id="rId5" Type="http://schemas.openxmlformats.org/officeDocument/2006/relationships/image" Target="../media/image60.jpeg"/><Relationship Id="rId10" Type="http://schemas.openxmlformats.org/officeDocument/2006/relationships/image" Target="../media/image67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Я\Desktop\для загрузок\6-7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571" y="-23284"/>
            <a:ext cx="9157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s://i.pinimg.com/originals/04/f4/f2/04f4f2be6b96d913d91d6482de35c5a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5568" y="5188723"/>
            <a:ext cx="4481599" cy="287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0211014_113706_1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fade in="250"/>
                </p14:media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9396536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00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65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66 -0.1243 L -0.48073 -0.10949 C -0.55208 -0.10347 -0.64427 -0.13333 -0.73316 -0.18958 C -0.8342 -0.25301 -0.90607 -0.32708 -0.94843 -0.40486 L -1.15225 -0.76018 " pathEditMode="relative" rAng="1523122" ptsTypes="FffFF">
                                      <p:cBhvr>
                                        <p:cTn id="9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74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226 -0.76018 L -1.03785 -0.70902 C -1.01389 -0.69722 -0.97795 -0.69051 -0.94063 -0.69051 C -0.89792 -0.69051 -0.86372 -0.69722 -0.83976 -0.70902 L -0.72518 -0.76018 " pathEditMode="relative" rAng="0" ptsTypes="FffFF">
                                      <p:cBhvr>
                                        <p:cTn id="12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4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517 -0.76018 L -0.80868 -0.69282 C -0.82604 -0.67778 -0.85225 -0.66944 -0.87951 -0.66944 C -0.91059 -0.66944 -0.93541 -0.67778 -0.95277 -0.69282 L -1.03611 -0.76018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11 -0.76018 L -0.9309 -0.70601 C -0.90885 -0.69398 -0.87569 -0.6868 -0.84132 -0.6868 C -0.80174 -0.6868 -0.77031 -0.69398 -0.74826 -0.70601 L -0.64236 -0.76018 " pathEditMode="relative" rAng="0" ptsTypes="FffFF">
                                      <p:cBhvr>
                                        <p:cTn id="18" dur="3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600"/>
                            </p:stCondLst>
                            <p:childTnLst>
                              <p:par>
                                <p:cTn id="2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36 -0.76018 L -0.79983 -0.73449 C -0.83282 -0.72801 -0.8816 -0.72778 -0.93212 -0.73356 C -0.98976 -0.74028 -1.03559 -0.75092 -1.06719 -0.76458 L -1.21893 -0.82569 " pathEditMode="relative" rAng="294887" ptsTypes="FffFF">
                                      <p:cBhvr>
                                        <p:cTn id="21" dur="7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300"/>
                            </p:stCondLst>
                            <p:childTnLst>
                              <p:par>
                                <p:cTn id="2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892 -0.82569 L -1.06302 -0.78565 C -1.0302 -0.77662 -0.98142 -0.77176 -0.9302 -0.77176 C -0.87187 -0.77176 -0.82534 -0.77662 -0.7927 -0.78565 L -0.63628 -0.82569 " pathEditMode="relative" rAng="0" ptsTypes="FffFF">
                                      <p:cBhvr>
                                        <p:cTn id="24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200"/>
                            </p:stCondLst>
                            <p:childTnLst>
                              <p:par>
                                <p:cTn id="2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29 -0.82569 L -0.76702 -0.46551 C -0.79202 -0.38588 -0.84775 -0.29814 -0.91754 -0.22199 C -0.99445 -0.13356 -1.06684 -0.08009 -1.12796 -0.05856 L -1.41667 0.05093 " pathEditMode="relative" rAng="-2406324" ptsTypes="FffFF">
                                      <p:cBhvr>
                                        <p:cTn id="27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63" y="5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tipsmake.com/data/images/100-most-beautiful-background-picture-51-kk2E0RUR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095" y="0"/>
            <a:ext cx="9164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05064" y="6394062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pinimg.com/originals/03/d7/8a/03d78a01372558d365afcda4330390b5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908720"/>
            <a:ext cx="5472608" cy="52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6449264" y="661338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9900" y="476331"/>
            <a:ext cx="5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Дуб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449264" y="2419562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00351" y="4293096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07847" y="1844824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58077" y="3563148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94485" y="3571870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32962" y="5445224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280472" y="5445224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24328" y="5445224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0260980">
            <a:off x="7117815" y="4541357"/>
            <a:ext cx="475083" cy="7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pixy.org/src/416/416230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12749">
            <a:off x="6565080" y="2474299"/>
            <a:ext cx="1086617" cy="11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9498282">
            <a:off x="6700071" y="935343"/>
            <a:ext cx="988827" cy="8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0211015_054427_1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email"/>
          <a:stretch>
            <a:fillRect/>
          </a:stretch>
        </p:blipFill>
        <p:spPr>
          <a:xfrm>
            <a:off x="9396536" y="3683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24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6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6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206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40611E-6 C 0.00226 -0.00855 -0.0026 -0.0141 -0.00642 -0.02058 C -0.01458 -0.03446 -0.00798 -0.02775 -0.01562 -0.03446 C -0.01909 -0.04232 -0.02274 -0.05018 -0.02847 -0.05527 C -0.0335 -0.06521 -0.02986 -0.0592 -0.04149 -0.07076 C -0.04826 -0.0777 -0.05399 -0.08672 -0.06093 -0.09343 C -0.06249 -0.09505 -0.06458 -0.09551 -0.06614 -0.0969 C -0.07447 -0.10476 -0.06597 -0.10014 -0.07395 -0.1036 C -0.0809 -0.11286 -0.08767 -0.11725 -0.096 -0.1228 C -0.0993 -0.12928 -0.10173 -0.12951 -0.10642 -0.13321 C -0.11041 -0.13621 -0.11354 -0.14223 -0.11805 -0.14361 C -0.13055 -0.14755 -0.14166 -0.15448 -0.15451 -0.15726 C -0.16753 -0.1635 -0.18368 -0.1635 -0.19739 -0.16605 C -0.21649 -0.16535 -0.23541 -0.16535 -0.25451 -0.1642 C -0.25833 -0.16397 -0.26423 -0.15726 -0.26614 -0.15564 C -0.26753 -0.15448 -0.27013 -0.15217 -0.27013 -0.15217 C -0.27204 -0.14847 -0.27482 -0.14546 -0.27656 -0.14176 C -0.27864 -0.13737 -0.27951 -0.13205 -0.28177 -0.12789 C -0.28263 -0.12627 -0.2835 -0.12442 -0.28437 -0.1228 C -0.28628 -0.11447 -0.29097 -0.1043 -0.29479 -0.0969 C -0.2967 -0.0888 -0.29791 -0.08048 -0.29999 -0.07262 C -0.30243 -0.0518 -0.30277 -0.02521 -0.2934 -0.00694 C -0.28767 0.01827 -0.27031 0.02405 -0.25451 0.03469 C -0.23715 0.03354 -0.21979 0.03331 -0.2026 0.03122 C -0.19184 0.02984 -0.1835 0.01827 -0.17395 0.01388 C -0.16961 0.00532 -0.16267 0.00116 -0.15572 -0.00347 C -0.15138 -0.01202 -0.14843 -0.02012 -0.14288 -0.02752 C -0.1342 -0.08557 -0.12187 -0.15402 -0.14548 -0.20583 C -0.14843 -0.23103 -0.16145 -0.27266 -0.17534 -0.29047 C -0.17829 -0.30365 -0.17395 -0.28816 -0.18055 -0.29926 C -0.18472 -0.3062 -0.18611 -0.31545 -0.19079 -0.32169 C -0.19409 -0.32608 -0.19809 -0.32909 -0.20121 -0.33372 C -0.20399 -0.33765 -0.20868 -0.34875 -0.21302 -0.35291 C -0.21822 -0.358 -0.22378 -0.36239 -0.22847 -0.36841 C -0.23402 -0.37558 -0.24114 -0.38552 -0.24809 -0.39084 C -0.25694 -0.39778 -0.26579 -0.40078 -0.27534 -0.40472 C -0.27968 -0.40865 -0.28298 -0.41003 -0.28819 -0.41165 C -0.29531 -0.4179 -0.28906 -0.4135 -0.29999 -0.41674 C -0.30434 -0.41813 -0.30868 -0.42067 -0.31302 -0.42206 C -0.32378 -0.4253 -0.33472 -0.42645 -0.34548 -0.429 C -0.36371 -0.4283 -0.38177 -0.42807 -0.39999 -0.42715 C -0.41059 -0.42645 -0.41805 -0.41836 -0.42725 -0.41327 C -0.43229 -0.4105 -0.43663 -0.4105 -0.44149 -0.40657 C -0.45208 -0.39824 -0.46059 -0.38529 -0.46753 -0.37188 C -0.471 -0.35684 -0.46545 -0.37881 -0.47274 -0.35985 C -0.47604 -0.35106 -0.47829 -0.3395 -0.48055 -0.33025 C -0.47916 -0.26642 -0.4901 -0.28261 -0.47656 -0.26457 " pathEditMode="relative" ptsTypes="ffffffffffffffffffffffffffffffffffffffffffffffA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tipsmake.com/data/images/100-most-beautiful-background-picture-51-kk2E0RUR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4195" y="-15715"/>
            <a:ext cx="9164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clipart-best.com/img/fir-tree/fir-tree-clip-art-2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353" y="26474"/>
            <a:ext cx="3969242" cy="63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482574" y="476672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09461" y="2482495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 descr="https://i.pinimg.com/originals/0d/a0/47/0da04758973f279cc2ce5f790876bf3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679" y="34082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715194" y="4509134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957094" y="1641995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066272" y="3672716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298892" y="3672716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21355" y="5661248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48640" y="5661248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589014" y="5655826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0" descr="https://oir.mobi/uploads/posts/2019-11/thumbs/1575070508_vetki-13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6328" y="4360549"/>
            <a:ext cx="1606810" cy="14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s://clipart-best.com/img/pine-cone/pine-cone-clip-art-14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68769" y="2616186"/>
            <a:ext cx="1008112" cy="10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51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Ель</a:t>
            </a:r>
            <a:endParaRPr lang="ru-RU" dirty="0"/>
          </a:p>
        </p:txBody>
      </p:sp>
      <p:pic>
        <p:nvPicPr>
          <p:cNvPr id="10" name="20211015_054604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email"/>
          <a:stretch>
            <a:fillRect/>
          </a:stretch>
        </p:blipFill>
        <p:spPr>
          <a:xfrm>
            <a:off x="9900592" y="3063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34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15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65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365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2.11841E-6 C -0.01528 0.00486 -0.02692 0.02035 -0.04185 0.0259 C -0.04532 0.02729 -0.04879 0.02868 -0.05226 0.02983 C -0.05626 0.03122 -0.06424 0.03377 -0.06424 0.03377 C -0.18264 0.03169 -0.14497 0.03955 -0.19549 0.02775 C -0.20122 0.02267 -0.2073 0.02197 -0.21337 0.01781 C -0.2283 0.00763 -0.24341 0.00023 -0.25678 -0.01387 C -0.26025 -0.01757 -0.26164 -0.01734 -0.26424 -0.02197 C -0.27327 -0.03793 -0.27726 -0.05319 -0.28212 -0.07169 C -0.28143 -0.08164 -0.28299 -0.09297 -0.27917 -0.10152 C -0.27657 -0.10708 -0.27205 -0.11078 -0.26858 -0.1154 C -0.26737 -0.11702 -0.26702 -0.12003 -0.26563 -0.12141 C -0.2632 -0.12396 -0.25973 -0.12396 -0.25678 -0.12535 C -0.25174 -0.13182 -0.25105 -0.12789 -0.2448 -0.12535 C -0.24028 -0.12141 -0.23577 -0.11933 -0.23126 -0.1154 C -0.22813 -0.10893 -0.22379 -0.10615 -0.22084 -0.09944 C -0.21615 -0.08881 -0.21407 -0.07678 -0.20747 -0.06753 C -0.20469 -0.05712 -0.20209 -0.04648 -0.20001 -0.03585 C -0.2007 -0.02243 -0.19862 -0.00809 -0.20296 0.00393 C -0.20817 0.0185 -0.21546 0.02174 -0.22535 0.02775 C -0.2356 0.034 -0.24601 0.04209 -0.25678 0.04579 C -0.27622 0.06337 -0.30209 0.06244 -0.32396 0.07146 C -0.39532 0.07077 -0.45469 0.08557 -0.51789 0.05967 C -0.52396 0.05435 -0.53021 0.05181 -0.53733 0.04972 C -0.54167 0.04602 -0.54567 0.04232 -0.54931 0.0377 C -0.54914 0.03284 -0.55435 -0.06082 -0.53872 -0.08164 C -0.53403 -0.10083 -0.50799 -0.10569 -0.49549 -0.11147 C -0.48403 -0.11008 -0.47761 -0.11309 -0.47171 -0.10152 C -0.47223 -0.09551 -0.4731 -0.08349 -0.4731 -0.08349 " pathEditMode="relative" ptsTypes="ffffffffffffffffffffffffffffA">
                                      <p:cBhvr>
                                        <p:cTn id="15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tipsmake.com/data/images/100-most-beautiful-background-picture-51-kk2E0RUR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4195" y="-15715"/>
            <a:ext cx="9164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cdn.pixabay.com/photo/2019/07/15/18/56/pinus-ponderosa-4340188_128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64" r="17030"/>
          <a:stretch/>
        </p:blipFill>
        <p:spPr bwMode="auto">
          <a:xfrm>
            <a:off x="489098" y="290863"/>
            <a:ext cx="4444409" cy="62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367" y="36401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790078" y="4509120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15194" y="2424014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36352" y="364014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94935" y="1535534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23547" y="3594893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194935" y="3594893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94935" y="5718340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426004" y="5718340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679644" y="5704705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80" name="Picture 16" descr="https://i.postimg.cc/V6qJ5Bh2/florju-snowday-elmt-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31990">
            <a:off x="5919576" y="367271"/>
            <a:ext cx="2550718" cy="13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avatars.mds.yandex.net/get-zen_doc/1904927/pub_5dd7efa7ac58121f38cada8d_5dd7f657a9876a758f94ee81/scale_120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048" y="2390947"/>
            <a:ext cx="2318997" cy="12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https://clipart-best.com/img/pine-cone/pine-cone-clip-art-1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292" y="4322203"/>
            <a:ext cx="2288280" cy="13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0211015_054624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email"/>
          <a:stretch>
            <a:fillRect/>
          </a:stretch>
        </p:blipFill>
        <p:spPr>
          <a:xfrm>
            <a:off x="9540552" y="2860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59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28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78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78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0213E-6 C -0.01076 -0.00532 0.00156 -1.70213E-6 -0.02326 -1.70213E-6 C -0.03854 -1.70213E-6 -0.05382 -0.00115 -0.06875 -0.00185 C -0.09132 -0.0074 -0.11354 -0.01433 -0.13628 -0.01896 C -0.14826 -0.02428 -0.16042 -0.02867 -0.17274 -0.03122 C -0.18229 -0.03769 -0.19253 -0.04186 -0.2026 -0.04671 C -0.20798 -0.04926 -0.21267 -0.05296 -0.21805 -0.05527 C -0.22239 -0.05897 -0.22726 -0.0629 -0.23107 -0.06753 C -0.24149 -0.07978 -0.23472 -0.07631 -0.24288 -0.07955 C -0.24462 -0.08302 -0.24566 -0.08695 -0.24792 -0.08996 C -0.2493 -0.09181 -0.25069 -0.0932 -0.25191 -0.09528 C -0.25382 -0.09852 -0.25712 -0.10545 -0.25712 -0.10545 C -0.25868 -0.11193 -0.26076 -0.11725 -0.26354 -0.1228 C -0.26823 -0.14593 -0.26979 -0.16581 -0.25833 -0.18524 C -0.25191 -0.19611 -0.2467 -0.20397 -0.23628 -0.20767 C -0.22847 -0.21484 -0.22639 -0.21253 -0.21545 -0.21114 C -0.20451 -0.2012 -0.21024 -0.20652 -0.20382 -0.1938 C -0.20069 -0.18038 -0.20538 -0.19634 -0.19861 -0.18524 C -0.19774 -0.18385 -0.19809 -0.18154 -0.19739 -0.17992 C -0.18923 -0.16003 -0.19427 -0.17692 -0.1908 -0.16443 C -0.19149 -0.14292 -0.18854 -0.12465 -0.19739 -0.1073 C -0.20295 -0.08279 -0.22569 -0.0629 -0.2441 -0.05712 C -0.26649 -0.05828 -0.27726 -0.05781 -0.29601 -0.06568 C -0.31146 -0.07909 -0.32882 -0.09112 -0.3467 -0.09852 C -0.35382 -0.10152 -0.36024 -0.10661 -0.36753 -0.10892 C -0.37482 -0.1154 -0.38281 -0.11702 -0.3908 -0.12118 C -0.40469 -0.12835 -0.41771 -0.13853 -0.43107 -0.14708 C -0.43524 -0.14986 -0.43993 -0.15124 -0.4441 -0.15402 C -0.45486 -0.16142 -0.44028 -0.15286 -0.45191 -0.16258 C -0.45885 -0.16836 -0.46684 -0.17345 -0.47396 -0.1783 C -0.47934 -0.182 -0.48073 -0.18663 -0.48698 -0.18848 C -0.49045 -0.19149 -0.4941 -0.1938 -0.49739 -0.19727 C -0.5026 -0.20282 -0.50399 -0.20675 -0.51042 -0.20929 C -0.52222 -0.22571 -0.50729 -0.20675 -0.51805 -0.21623 C -0.51962 -0.21762 -0.52048 -0.21993 -0.52205 -0.22155 C -0.52951 -0.22918 -0.53785 -0.23381 -0.54548 -0.24051 C -0.54583 -0.24213 -0.54583 -0.24421 -0.5467 -0.2456 C -0.54757 -0.24699 -0.55052 -0.24745 -0.55052 -0.24745 " pathEditMode="relative" ptsTypes="fffffffffffffffffffffffffffffffffffffA">
                                      <p:cBhvr>
                                        <p:cTn id="15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rasfokus.ru/images/photos/medium/a5868d23dc09f375808f0146b8d494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708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s://i.pinimg.com/originals/04/f4/f2/04f4f2be6b96d913d91d6482de35c5a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5568" y="5188723"/>
            <a:ext cx="4481599" cy="287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0211015_054740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9571854" y="2804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24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66 -0.1243 L -0.48073 -0.10949 C -0.55208 -0.10347 -0.64427 -0.13333 -0.73316 -0.18958 C -0.8342 -0.25301 -0.90607 -0.32708 -0.94843 -0.40486 L -1.15225 -0.76018 " pathEditMode="relative" rAng="1523122" ptsTypes="FffFF">
                                      <p:cBhvr>
                                        <p:cTn id="12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74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226 -0.76018 L -1.03785 -0.70902 C -1.01389 -0.69722 -0.97795 -0.69051 -0.94063 -0.69051 C -0.89792 -0.69051 -0.86372 -0.69722 -0.83976 -0.70902 L -0.72518 -0.76018 " pathEditMode="relative" rAng="0" ptsTypes="FffFF">
                                      <p:cBhvr>
                                        <p:cTn id="15" dur="2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517 -0.76018 L -0.80868 -0.69282 C -0.82604 -0.67778 -0.85225 -0.66944 -0.87951 -0.66944 C -0.91059 -0.66944 -0.93541 -0.67778 -0.95277 -0.69282 L -1.03611 -0.76018 " pathEditMode="relative" rAng="0" ptsTypes="FffFF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400"/>
                            </p:stCondLst>
                            <p:childTnLst>
                              <p:par>
                                <p:cTn id="2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29 -0.82569 L -0.76702 -0.46551 C -0.79202 -0.38588 -0.84775 -0.29814 -0.91754 -0.22199 C -0.99445 -0.13356 -1.06684 -0.08009 -1.12796 -0.05856 L -1.41667 0.05093 " pathEditMode="relative" rAng="-2406324" ptsTypes="FffFF">
                                      <p:cBhvr>
                                        <p:cTn id="2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63" y="5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Desktop\для загрузок\399632-svet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4" y="-137009"/>
            <a:ext cx="921252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911" y="6905860"/>
            <a:ext cx="892088" cy="6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05251">
            <a:off x="7008289" y="7202345"/>
            <a:ext cx="993551" cy="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788" y="6930421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45092">
            <a:off x="7956039" y="7743270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703" y="7003890"/>
            <a:ext cx="941124" cy="7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2731" y="8017438"/>
            <a:ext cx="790515" cy="5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72548">
            <a:off x="3490520" y="7929445"/>
            <a:ext cx="872949" cy="6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85437">
            <a:off x="987945" y="7331552"/>
            <a:ext cx="1139598" cy="8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265" y="7861374"/>
            <a:ext cx="1054472" cy="7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265" y="7037985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868710"/>
            <a:ext cx="982315" cy="7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ttps://cdn.pixabay.com/photo/2020/10/03/13/42/birch-5623549_1280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58901" y="7410908"/>
            <a:ext cx="917883" cy="5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ttps://cdn.pixabay.com/photo/2020/10/03/13/42/birch-5623549_1280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21876" y="7163829"/>
            <a:ext cx="917883" cy="5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https://cdn.pixabay.com/photo/2020/10/03/13/42/birch-5623549_1280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39759" y="7069633"/>
            <a:ext cx="917883" cy="5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s://cdn.pixabay.com/photo/2020/10/03/13/42/birch-5623549_1280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19672" y="6851519"/>
            <a:ext cx="917883" cy="5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s://cdn.pixabay.com/photo/2020/10/03/13/42/birch-5623549_1280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21663" y="7146238"/>
            <a:ext cx="917883" cy="5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s://cdn.pixabay.com/photo/2020/10/03/13/42/birch-5623549_1280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1597" y="6911182"/>
            <a:ext cx="917883" cy="5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460" y="7993301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6994" y="7916201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https://cdn.pixabay.com/photo/2020/10/03/13/42/birch-5623549_1280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37555" y="8145404"/>
            <a:ext cx="917883" cy="5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https://cdn.pixabay.com/photo/2020/10/03/13/42/birch-5623549_1280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46122" y="8203690"/>
            <a:ext cx="917883" cy="5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394" y="8068601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0211014_113856_1_1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email"/>
          <a:stretch>
            <a:fillRect/>
          </a:stretch>
        </p:blipFill>
        <p:spPr>
          <a:xfrm>
            <a:off x="990059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39590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0.06024 -0.06181 L 0.19914 -0.14746 C 0.31615 -0.18565 0.45973 -0.22709 0.46025 -0.22362 L 0.46181 -0.21505 " pathEditMode="relative" rAng="9971706" ptsTypes="FfFF">
                                      <p:cBhvr>
                                        <p:cTn id="11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11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760"/>
                            </p:stCondLst>
                            <p:childTnLst>
                              <p:par>
                                <p:cTn id="1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78 -0.17784 L 0.02344 -0.26202 C 0.08021 -0.27821 0.15799 -0.32285 0.23542 -0.37858 C 0.32396 -0.44172 0.38855 -0.50555 0.42969 -0.56175 L 0.62709 -0.82609 " pathEditMode="relative" rAng="-1737603" ptsTypes="FffFF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19" y="-263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7 -0.17484 C -0.18958 -0.17784 -0.18264 -0.18016 -0.17517 -0.18316 C -0.17344 -0.18386 -0.17205 -0.18594 -0.17031 -0.18733 C -0.16875 -0.18802 -0.16701 -0.18848 -0.16528 -0.18918 C -0.15521 -0.19866 -0.16007 -0.19334 -0.14861 -0.20698 C -0.14687 -0.2093 -0.14357 -0.21323 -0.14357 -0.213 C -0.14149 -0.22086 -0.14045 -0.22849 -0.1368 -0.23543 C -0.13472 -0.23936 -0.13003 -0.24746 -0.13003 -0.24722 C -0.12778 -0.25717 -0.12413 -0.26619 -0.12187 -0.27567 C -0.12066 -0.27983 -0.11857 -0.28793 -0.11857 -0.28747 C -0.11875 -0.30019 -0.10833 -0.37396 -0.12847 -0.39061 C -0.13159 -0.39662 -0.13576 -0.40402 -0.1401 -0.40888 C -0.14149 -0.4105 -0.14375 -0.41096 -0.14514 -0.41281 C -0.14705 -0.41443 -0.14861 -0.41651 -0.15017 -0.41883 C -0.15625 -0.41813 -0.16267 -0.41906 -0.1684 -0.41651 C -0.17014 -0.41605 -0.17031 -0.41304 -0.17031 -0.41073 C -0.17031 -0.40125 -0.16927 -0.38043 -0.16528 -0.37026 C -0.16163 -0.36101 -0.15469 -0.35916 -0.14687 -0.35638 C -0.14514 -0.35592 -0.14184 -0.3543 -0.14184 -0.35407 C -0.13524 -0.355 -0.12847 -0.35453 -0.12187 -0.35638 C -0.11545 -0.358 -0.11146 -0.36702 -0.10694 -0.37257 C -0.09965 -0.38113 -0.09305 -0.38969 -0.08507 -0.39685 C -0.07725 -0.41119 -0.08142 -0.40564 -0.07344 -0.41489 C -0.06684 -0.43108 -0.06111 -0.44681 -0.05521 -0.46346 C -0.04722 -0.48451 -0.04965 -0.47202 -0.0467 -0.48728 C -0.04392 -0.50069 -0.04687 -0.49191 -0.03837 -0.50763 C -0.03611 -0.51133 -0.03159 -0.51966 -0.03159 -0.51943 C -0.02899 -0.53377 -0.02014 -0.54186 -0.01666 -0.55389 C -0.01458 -0.56082 -0.01475 -0.56059 -0.01146 -0.56776 C -0.00521 -0.58048 -0.01128 -0.5673 -0.0033 -0.57979 C -0.00087 -0.58372 0.00347 -0.59204 0.00347 -0.59158 C 0.00695 -0.60569 0.01476 -0.61772 0.02014 -0.6302 C 0.02761 -0.64801 0.03525 -0.66813 0.0467 -0.68293 C 0.05261 -0.70907 0.04427 -0.67484 0.05191 -0.69681 C 0.05417 -0.70375 0.05538 -0.7123 0.05851 -0.71924 C 0.06042 -0.72317 0.06528 -0.73104 0.06528 -0.7308 C 0.06823 -0.75 0.07882 -0.76341 0.07882 -0.7833 " pathEditMode="relative" rAng="0" ptsTypes="ffffffffffffffffffffffffffffffffffffA">
                                      <p:cBhvr>
                                        <p:cTn id="1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304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14 -0.18941 L -0.05746 -0.26388 C -0.02291 -0.27845 0.02274 -0.31198 0.06632 -0.3543 C 0.11563 -0.40218 0.15139 -0.44751 0.17257 -0.48705 L 0.27656 -0.67091 " pathEditMode="relative" rAng="-2160373" ptsTypes="FffFF">
                                      <p:cBhvr>
                                        <p:cTn id="18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0" y="-203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54 -0.07378 L -0.35416 -0.26249 C -0.31562 -0.30296 -0.25347 -0.34875 -0.18593 -0.38784 C -0.1085 -0.4327 -0.04444 -0.45999 0.00434 -0.47017 L 0.23386 -0.52128 " pathEditMode="relative" rAng="-1409201" ptsTypes="FffFF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8" y="-269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63 -0.07794 C -0.45139 -0.07863 -0.43698 -0.07887 -0.42275 -0.07979 C -0.4158 -0.08025 -0.40851 -0.08442 -0.40191 -0.08673 C -0.39219 -0.08997 -0.38386 -0.09228 -0.37466 -0.09714 C -0.37205 -0.09852 -0.3691 -0.09852 -0.36684 -0.1006 C -0.36424 -0.10292 -0.36216 -0.10592 -0.35921 -0.10731 C -0.35608 -0.1087 -0.35278 -0.11009 -0.35 -0.11263 C -0.33976 -0.12234 -0.33021 -0.13368 -0.32014 -0.14385 C -0.31719 -0.14686 -0.3158 -0.15195 -0.31372 -0.15588 C -0.31042 -0.16212 -0.30539 -0.16721 -0.30191 -0.17322 C -0.29792 -0.18016 -0.29705 -0.18687 -0.29289 -0.1938 C -0.29098 -0.20213 -0.28768 -0.20999 -0.28507 -0.21809 C -0.28299 -0.22479 -0.28282 -0.23196 -0.28125 -0.2389 C -0.2823 -0.29487 -0.27032 -0.30574 -0.30191 -0.31152 C -0.31285 -0.31059 -0.31858 -0.31036 -0.32796 -0.30643 C -0.33039 -0.30435 -0.33368 -0.30389 -0.33577 -0.30111 C -0.33803 -0.29811 -0.33924 -0.29417 -0.34098 -0.29071 C -0.34184 -0.28909 -0.34358 -0.28562 -0.34358 -0.28562 C -0.34497 -0.27984 -0.3474 -0.26827 -0.3474 -0.26827 C -0.34636 -0.24885 -0.34688 -0.24006 -0.33959 -0.22503 C -0.33681 -0.21346 -0.33021 -0.20722 -0.32275 -0.20074 C -0.31719 -0.18964 -0.32362 -0.20028 -0.31632 -0.1938 C -0.31476 -0.19242 -0.31389 -0.1901 -0.31233 -0.18872 C -0.30261 -0.18062 -0.30313 -0.18201 -0.29289 -0.18016 C -0.27309 -0.17068 -0.23959 -0.1827 -0.21754 -0.18525 C -0.19914 -0.18964 -0.18021 -0.18918 -0.16303 -0.20074 C -0.1382 -0.21716 -0.11493 -0.23636 -0.09167 -0.25625 C -0.08004 -0.26619 -0.06806 -0.2803 -0.05921 -0.29417 C -0.0566 -0.29834 -0.05417 -0.3025 -0.05139 -0.30643 C -0.04844 -0.31059 -0.04219 -0.31846 -0.04219 -0.31846 C -0.04028 -0.32655 -0.03525 -0.33349 -0.03178 -0.34089 C -0.0283 -0.34806 -0.02657 -0.35662 -0.02275 -0.36356 C -0.02136 -0.3661 -0.0191 -0.36795 -0.01754 -0.37026 C -0.01268 -0.37743 -0.01025 -0.38529 -0.00591 -0.39293 C -0.00487 -0.39478 -0.00313 -0.39616 -0.00191 -0.39801 C -0.00053 -0.4001 0.00069 -0.40264 0.00191 -0.40495 C 0.00382 -0.41328 0.00607 -0.42022 0.00972 -0.42738 C 0.01059 -0.43155 0.01111 -0.43571 0.01232 -0.43964 C 0.01388 -0.4445 0.01753 -0.45352 0.01753 -0.45352 C 0.01979 -0.46508 0.02083 -0.47641 0.02274 -0.48798 C 0.0243 -0.49792 0.02743 -0.5074 0.02916 -0.51735 C 0.02812 -0.54973 0.0335 -0.56198 0.01232 -0.571 C -0.00209 -0.57008 -0.01198 -0.56869 -0.02535 -0.56591 C -0.03768 -0.56013 -0.04983 -0.53677 -0.054 -0.52082 C -0.05365 -0.51134 -0.05712 -0.47202 -0.04618 -0.46208 C -0.04046 -0.45028 -0.03247 -0.44195 -0.02275 -0.43617 C -0.02014 -0.43455 -0.01754 -0.43247 -0.01493 -0.43085 C -0.0125 -0.42947 -0.00712 -0.42738 -0.00712 -0.42738 C 0.00451 -0.42808 0.01632 -0.42785 0.02795 -0.42924 C 0.03072 -0.42947 0.03941 -0.43479 0.04218 -0.43617 C 0.05104 -0.44057 0.06024 -0.44519 0.06822 -0.45167 C 0.07378 -0.45629 0.0776 -0.46115 0.08368 -0.46369 C 0.08836 -0.46786 0.09704 -0.47503 0.0993 -0.47942 C 0.10243 -0.48543 0.10225 -0.4859 0.10711 -0.49145 C 0.10833 -0.49283 0.10989 -0.4933 0.11093 -0.49492 C 0.12378 -0.51388 0.11371 -0.5044 0.12274 -0.51226 C 0.1243 -0.51874 0.13489 -0.53238 0.13958 -0.53654 C 0.14322 -0.54487 0.14704 -0.54788 0.15121 -0.55551 C 0.15329 -0.56314 0.15885 -0.57193 0.16302 -0.57794 C 0.16597 -0.5821 0.16996 -0.58511 0.17204 -0.58997 C 0.17656 -0.60014 0.18159 -0.60615 0.18767 -0.61425 C 0.19739 -0.6272 0.18593 -0.61633 0.19548 -0.62466 C 0.20208 -0.63807 0.21388 -0.65865 0.22395 -0.6679 C 0.22586 -0.6753 0.23454 -0.68571 0.23958 -0.69034 C 0.24375 -0.70167 0.24079 -0.69542 0.25 -0.70768 C 0.25382 -0.71277 0.2559 -0.71924 0.25902 -0.72503 C 0.26111 -0.72896 0.26423 -0.73196 0.26684 -0.73543 C 0.27257 -0.74306 0.27708 -0.75139 0.28368 -0.75787 C 0.29027 -0.77128 0.28194 -0.75578 0.29027 -0.76665 C 0.29132 -0.76804 0.29184 -0.77035 0.29288 -0.77174 C 0.30225 -0.78423 0.31493 -0.79348 0.32274 -0.80805 C 0.32482 -0.81198 0.32656 -0.81661 0.32916 -0.82008 C 0.33055 -0.82193 0.33194 -0.82355 0.33316 -0.8254 C 0.33732 -0.8321 0.33888 -0.83997 0.3434 -0.84621 C 0.34583 -0.855 0.35104 -0.85523 0.35382 -0.86517 C 0.35538 -0.87072 0.35729 -0.87535 0.35902 -0.88067 C 0.36007 -0.88391 0.36007 -0.88807 0.36163 -0.89108 C 0.36441 -0.89686 0.36423 -0.89431 0.36423 -0.89801 " pathEditMode="relative" ptsTypes="fffffffffffffffffffffffffffffffffffffffffffffffffffffffffffffffffffffffffffffA">
                                      <p:cBhvr>
                                        <p:cTn id="22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7 0.00069 L 0.24462 -1.142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571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18 -0.09691 L 0.23559 -1.19427 " pathEditMode="relative" rAng="0" ptsTypes="AA">
                                      <p:cBhvr>
                                        <p:cTn id="26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54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33 -0.05966 C -0.12187 -0.05249 -0.09479 -0.05712 -0.08142 -0.05781 C -0.0743 -0.06128 -0.0717 -0.06822 -0.06597 -0.07354 C -0.06024 -0.08487 -0.0533 -0.09482 -0.04774 -0.10638 C -0.0467 -0.10846 -0.04618 -0.11101 -0.04514 -0.11332 C -0.04358 -0.11679 -0.03993 -0.12373 -0.03993 -0.12373 C -0.0368 -0.13621 -0.03802 -0.13066 -0.03611 -0.14084 C -0.0368 -0.16928 -0.03264 -0.2049 -0.04896 -0.2278 C -0.05312 -0.24306 -0.06996 -0.26087 -0.08142 -0.26549 C -0.08976 -0.27266 -0.09062 -0.27058 -0.10226 -0.26919 C -0.11267 -0.26503 -0.10868 -0.2537 -0.10746 -0.23982 C -0.10677 -0.23196 -0.10347 -0.23011 -0.09965 -0.22571 C -0.09687 -0.22248 -0.09531 -0.21716 -0.09184 -0.21531 C -0.08611 -0.21299 -0.08177 -0.20906 -0.07621 -0.20675 C -0.06805 -0.19958 -0.07743 -0.20675 -0.06198 -0.20166 C -0.06007 -0.20074 -0.05868 -0.19842 -0.05677 -0.19796 C -0.04444 -0.19472 -0.0316 -0.19542 -0.0191 -0.19449 C 0.00521 -0.19565 0.03385 -0.19334 0.05625 -0.21022 C 0.06389 -0.21623 0.07622 -0.22872 0.0809 -0.23797 C 0.08264 -0.24121 0.08611 -0.24838 0.08611 -0.24838 C 0.09045 -0.26734 0.08316 -0.23936 0.09132 -0.25694 C 0.09271 -0.25994 0.09254 -0.2641 0.09375 -0.26734 C 0.09705 -0.2759 0.09531 -0.2722 0.09896 -0.2796 C 0.10052 -0.287 0.10104 -0.2944 0.10295 -0.3018 C 0.1033 -0.30596 0.10347 -0.31013 0.10417 -0.31429 C 0.10486 -0.31845 0.10677 -0.32608 0.10677 -0.32608 C 0.10764 -0.34875 0.10781 -0.37164 0.11076 -0.39361 C 0.11042 -0.41535 0.12049 -0.48196 0.09635 -0.50254 C 0.08993 -0.51503 0.07813 -0.51711 0.06788 -0.52174 C 0.05833 -0.52104 0.04879 -0.52081 0.03924 -0.51989 C 0.03333 -0.51919 0.03681 -0.51757 0.03281 -0.51295 C 0.02691 -0.50647 0.02188 -0.50462 0.01719 -0.49583 C 0.01823 -0.47294 0.01667 -0.4549 0.03281 -0.4438 C 0.03663 -0.4364 0.04358 -0.43316 0.04965 -0.42807 C 0.05434 -0.42414 0.05868 -0.41882 0.06389 -0.41628 C 0.08004 -0.40795 0.09879 -0.40402 0.11597 -0.40078 C 0.14323 -0.40101 0.18177 -0.38806 0.20816 -0.41073 C 0.2132 -0.42113 0.22431 -0.42576 0.23142 -0.43339 C 0.23976 -0.44264 0.24271 -0.45421 0.25104 -0.46276 C 0.25504 -0.47178 0.25938 -0.48219 0.26389 -0.49052 C 0.26493 -0.4926 0.26667 -0.49375 0.26788 -0.49583 C 0.26892 -0.49722 0.26962 -0.49907 0.27049 -0.50092 C 0.27222 -0.50855 0.27483 -0.51665 0.2783 -0.52336 C 0.28125 -0.52914 0.28559 -0.53376 0.28733 -0.5407 C 0.29201 -0.55943 0.29913 -0.57724 0.30295 -0.59597 C 0.30399 -0.608 0.30521 -0.62234 0.30677 -0.6339 C 0.30729 -0.6376 0.30938 -0.64431 0.30938 -0.64431 C 0.31042 -0.65471 0.31146 -0.66558 0.31337 -0.67553 C 0.31406 -0.67923 0.31597 -0.68594 0.31597 -0.68594 C 0.31754 -0.69958 0.32118 -0.71253 0.32379 -0.72571 C 0.32222 -0.89685 0.35712 -0.8876 0.2757 -0.88321 C 0.26979 -0.88066 0.26563 -0.87719 0.26007 -0.87442 C 0.25712 -0.86239 0.25382 -0.85037 0.25104 -0.83834 C 0.25139 -0.82932 0.24774 -0.79509 0.26007 -0.78978 C 0.27257 -0.77844 0.25885 -0.78029 0.28472 -0.78307 C 0.2908 -0.78469 0.29688 -0.78607 0.30295 -0.78816 C 0.30556 -0.79024 0.30816 -0.79278 0.31076 -0.79486 C 0.31198 -0.79602 0.31458 -0.79856 0.31458 -0.79856 C 0.31545 -0.80018 0.31597 -0.80226 0.31719 -0.80388 C 0.31823 -0.80504 0.32014 -0.8055 0.32118 -0.80689 C 0.32205 -0.80851 0.3217 -0.81059 0.3224 -0.81221 C 0.32309 -0.81429 0.32396 -0.81591 0.325 -0.8173 C 0.32865 -0.82308 0.33229 -0.8284 0.33542 -0.83464 C 0.33733 -0.84297 0.3401 -0.85129 0.34445 -0.85707 C 0.34844 -0.87257 0.34271 -0.85175 0.34844 -0.86748 C 0.35156 -0.87604 0.35278 -0.88529 0.35625 -0.89361 C 0.35764 -0.89708 0.36024 -0.89986 0.36129 -0.90379 C 0.36337 -0.91165 0.36372 -0.9209 0.36649 -0.92807 C 0.37222 -0.94403 0.36649 -0.92391 0.37049 -0.93848 C 0.37205 -0.95606 0.37396 -0.97595 0.3783 -0.99237 C 0.38177 -1.0215 0.3875 -1.05134 0.39254 -1.08025 C 0.39531 -1.09667 0.39688 -1.11632 0.40417 -1.13043 C 0.40521 -1.13552 0.40677 -1.14084 0.40677 -1.14616 " pathEditMode="relative" ptsTypes="ffffffffffffffffffffffffffffffffffffffffffffffffffffffffffffffffffffffffA">
                                      <p:cBhvr>
                                        <p:cTn id="2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16 -0.03792 L 0.05174 -0.4209 C 0.08524 -0.50277 0.15191 -0.58926 0.23143 -0.65656 C 0.32257 -0.73404 0.40504 -0.7759 0.475 -0.78168 L 0.80399 -0.81382 " pathEditMode="relative" rAng="-1947883" ptsTypes="FffFF">
                                      <p:cBhvr>
                                        <p:cTn id="30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17" y="-5048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14131 L 0.17899 -0.38067 C 0.21719 -0.43108 0.27483 -0.50509 0.33542 -0.58164 C 0.40451 -0.66883 0.46042 -0.73798 0.50017 -0.78585 L 0.68976 -1.01388 " pathEditMode="relative" rAng="-2604152" ptsTypes="FffFF">
                                      <p:cBhvr>
                                        <p:cTn id="32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-440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98 0.01781 L 0.33593 -0.08302 C 0.3835 -0.10338 0.44861 -0.1457 0.51354 -0.1975 C 0.58767 -0.25647 0.64375 -0.31059 0.67968 -0.35661 L 0.8526 -0.57215 " pathEditMode="relative" rAng="-1852189" ptsTypes="FffFF">
                                      <p:cBhvr>
                                        <p:cTn id="34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7" y="-2564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55 -0.10199 L 0.4625 -0.32123 C 0.5099 -0.36702 0.5691 -0.4475 0.62327 -0.53816 C 0.68542 -0.64269 0.72813 -0.73288 0.75035 -0.80596 L 0.85938 -1.14616 " pathEditMode="relative" rAng="-3095923" ptsTypes="FffFF">
                                      <p:cBhvr>
                                        <p:cTn id="36" dur="4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-4815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62 -0.04371 C 0.13125 -0.0444 0.14306 -0.04464 0.15469 -0.04556 C 0.1625 -0.04625 0.16927 -0.05342 0.17674 -0.05597 C 0.18646 -0.06545 0.17708 -0.05782 0.18854 -0.06291 C 0.19583 -0.06614 0.20191 -0.07239 0.2092 -0.07493 C 0.21181 -0.07724 0.21441 -0.07956 0.21702 -0.08187 C 0.21962 -0.08418 0.21962 -0.08996 0.22222 -0.09228 C 0.22361 -0.09343 0.22483 -0.09459 0.22622 -0.09575 C 0.2283 -0.09968 0.2316 -0.10315 0.23264 -0.10777 C 0.23386 -0.11263 0.23386 -0.11425 0.23646 -0.11818 C 0.24323 -0.12835 0.25052 -0.13807 0.25608 -0.1494 C 0.25764 -0.15796 0.25903 -0.16698 0.26129 -0.1753 C 0.2632 -0.19496 0.26528 -0.19773 0.2625 -0.22202 C 0.26163 -0.22919 0.25452 -0.22919 0.25087 -0.23081 C 0.24827 -0.2315 0.24306 -0.23404 0.24306 -0.23404 C 0.22396 -0.23196 0.23056 -0.23474 0.22101 -0.22202 C 0.21945 -0.21647 0.21719 -0.21207 0.2158 -0.20629 C 0.21615 -0.19588 0.21632 -0.18571 0.21702 -0.1753 C 0.21754 -0.16836 0.21997 -0.16374 0.22222 -0.15796 C 0.22917 -0.14038 0.23837 -0.12882 0.25347 -0.12512 C 0.2684 -0.11702 0.2816 -0.1161 0.29757 -0.11286 C 0.32309 -0.11355 0.34861 -0.11355 0.37413 -0.11471 C 0.37952 -0.11494 0.38351 -0.11795 0.38854 -0.1198 C 0.3974 -0.12303 0.40677 -0.12373 0.4158 -0.12673 C 0.42552 -0.12997 0.43281 -0.1339 0.44306 -0.13552 C 0.45625 -0.1413 0.46945 -0.142 0.48333 -0.14408 C 0.48958 -0.14709 0.49618 -0.1494 0.50278 -0.15102 C 0.51302 -0.15796 0.52309 -0.1642 0.53142 -0.1753 C 0.5349 -0.18548 0.54097 -0.19172 0.54688 -0.19958 C 0.55035 -0.20421 0.55104 -0.20999 0.55469 -0.21508 C 0.55695 -0.22317 0.55886 -0.22664 0.5599 -0.23589 C 0.55955 -0.25254 0.5599 -0.26966 0.55868 -0.28608 C 0.55781 -0.29741 0.54115 -0.30065 0.53524 -0.30319 C 0.51962 -0.30227 0.51372 -0.30319 0.50139 -0.2981 C 0.49948 -0.29001 0.49705 -0.29001 0.49497 -0.28076 C 0.4941 -0.27729 0.49236 -0.27035 0.49236 -0.27035 C 0.49288 -0.25648 0.49306 -0.24283 0.49375 -0.22896 C 0.49531 -0.19982 0.51997 -0.18594 0.53785 -0.17877 C 0.55382 -0.18039 0.56771 -0.18686 0.58333 -0.1908 C 0.60104 -0.20028 0.61146 -0.20051 0.62101 -0.22549 C 0.62188 -0.2352 0.62257 -0.24376 0.62483 -0.25301 C 0.62413 -0.3661 0.63108 -0.41651 0.61441 -0.50393 C 0.61146 -0.51966 0.61077 -0.53562 0.6066 -0.55065 C 0.60434 -0.57262 0.59636 -0.59228 0.59115 -0.61286 C 0.59045 -0.6154 0.57761 -0.62882 0.57552 -0.6302 C 0.56111 -0.63992 0.54271 -0.63784 0.52743 -0.64408 C 0.5224 -0.64339 0.51354 -0.64339 0.5132 -0.63899 C 0.51163 -0.62327 0.51441 -0.60754 0.51962 -0.5939 C 0.52205 -0.58742 0.5224 -0.57956 0.52483 -0.57308 C 0.5283 -0.56337 0.53802 -0.55481 0.54566 -0.5525 C 0.55399 -0.54487 0.55556 -0.54741 0.56771 -0.54903 C 0.57604 -0.55273 0.57743 -0.55574 0.58455 -0.56267 C 0.5875 -0.56869 0.59497 -0.5784 0.59497 -0.5784 C 0.59549 -0.58002 0.59566 -0.5821 0.59636 -0.58349 C 0.5974 -0.58557 0.59931 -0.58673 0.60017 -0.58904 C 0.60156 -0.59204 0.60122 -0.59621 0.60278 -0.59921 C 0.60365 -0.60083 0.60452 -0.60268 0.60538 -0.6043 C 0.61007 -0.62373 0.61458 -0.64292 0.61702 -0.66304 C 0.61962 -0.71392 0.62118 -0.76457 0.62222 -0.81545 C 0.62309 -0.85546 0.62031 -0.90587 0.63004 -0.94681 C 0.62969 -0.95606 0.63038 -0.96554 0.62882 -0.97456 C 0.62656 -0.98821 0.61215 -0.99029 0.60399 -0.99352 C 0.59618 -0.99306 0.58837 -0.99306 0.58073 -0.99191 C 0.57795 -0.99144 0.57292 -0.98844 0.57292 -0.98844 C 0.57153 -0.98728 0.56997 -0.98659 0.56892 -0.98497 C 0.56771 -0.98289 0.56337 -0.96577 0.5625 -0.9623 C 0.56302 -0.94681 0.5632 -0.93108 0.56389 -0.91559 C 0.56563 -0.87627 0.58316 -0.8691 0.60139 -0.84482 C 0.60799 -0.84528 0.61476 -0.8439 0.62101 -0.84644 C 0.63125 -0.8506 0.63854 -0.86818 0.64566 -0.87766 C 0.64948 -0.89292 0.65486 -0.90726 0.65868 -0.92253 C 0.66406 -0.9445 0.66372 -0.96832 0.66892 -0.99006 C 0.66945 -1.00324 0.66945 -1.01665 0.67031 -1.02983 C 0.6717 -1.04995 0.67674 -1.07077 0.68073 -1.09043 C 0.68108 -1.09551 0.68125 -1.10083 0.68195 -1.10592 C 0.68247 -1.10962 0.68455 -1.11633 0.68455 -1.11633 C 0.68507 -1.12095 0.68455 -1.12604 0.68594 -1.1302 C 0.68646 -1.13182 0.68976 -1.13205 0.68976 -1.13205 L 0.70139 -1.14408 " pathEditMode="relative" ptsTypes="fffffffffffffffffffffffffffffffffffffffffffffffffffffffffffffffffffffffffffffAA">
                                      <p:cBhvr>
                                        <p:cTn id="38" dur="5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6 -0.22433 C -0.31041 -0.22548 -0.29305 -0.22571 -0.27586 -0.22687 C -0.26753 -0.22733 -0.25885 -0.23288 -0.25086 -0.23566 C -0.23906 -0.23959 -0.22899 -0.2426 -0.21788 -0.24884 C -0.21475 -0.25046 -0.21128 -0.25046 -0.20868 -0.25323 C -0.20538 -0.25624 -0.20295 -0.25994 -0.1993 -0.26156 C -0.19566 -0.26341 -0.19149 -0.26503 -0.18836 -0.26827 C -0.17569 -0.28052 -0.16441 -0.29486 -0.15243 -0.30758 C -0.14895 -0.31151 -0.14722 -0.31799 -0.14479 -0.32284 C -0.14079 -0.33071 -0.13489 -0.33718 -0.13055 -0.34482 C -0.12586 -0.35337 -0.12465 -0.36216 -0.11961 -0.37072 C -0.11736 -0.38136 -0.11336 -0.39107 -0.11024 -0.40148 C -0.10781 -0.4098 -0.10763 -0.41905 -0.10572 -0.42761 C -0.10677 -0.49815 -0.09253 -0.51202 -0.13055 -0.51919 C -0.14357 -0.51803 -0.15052 -0.5178 -0.16163 -0.51272 C -0.16475 -0.51017 -0.16857 -0.50948 -0.17118 -0.50624 C -0.17413 -0.50254 -0.17552 -0.49722 -0.17725 -0.49306 C -0.17847 -0.49098 -0.1802 -0.48635 -0.1802 -0.48612 C -0.18194 -0.47918 -0.18524 -0.46484 -0.18524 -0.46438 C -0.18385 -0.4401 -0.18454 -0.429 -0.17569 -0.41003 C -0.17257 -0.39546 -0.16441 -0.3876 -0.15572 -0.37951 C -0.14895 -0.36563 -0.15659 -0.37881 -0.14791 -0.37072 C -0.146 -0.36887 -0.14496 -0.36609 -0.14305 -0.36424 C -0.13142 -0.3543 -0.13194 -0.35592 -0.11961 -0.35337 C -0.09583 -0.34158 -0.05538 -0.35661 -0.02882 -0.35985 C -0.00677 -0.36563 0.01615 -0.3647 0.03681 -0.37951 C 0.06667 -0.40032 0.09462 -0.42437 0.12257 -0.44958 C 0.13681 -0.46207 0.15122 -0.47988 0.16181 -0.49722 C 0.16511 -0.50277 0.16789 -0.50786 0.17136 -0.51272 C 0.17483 -0.51803 0.1823 -0.52798 0.1823 -0.52752 C 0.18455 -0.53815 0.1908 -0.54694 0.19497 -0.55642 C 0.19914 -0.56521 0.20122 -0.57608 0.20591 -0.58487 C 0.20747 -0.58811 0.21025 -0.59042 0.21198 -0.5932 C 0.21789 -0.60245 0.22084 -0.61216 0.22605 -0.62187 C 0.22726 -0.62442 0.22952 -0.62604 0.23091 -0.62835 C 0.23247 -0.63089 0.23403 -0.63413 0.23559 -0.63714 C 0.23785 -0.64754 0.24063 -0.65633 0.24497 -0.66535 C 0.24601 -0.67067 0.24653 -0.67576 0.24809 -0.68062 C 0.25 -0.68686 0.25434 -0.69842 0.25434 -0.69796 C 0.25712 -0.71299 0.25816 -0.72733 0.26042 -0.74167 C 0.2625 -0.75439 0.26632 -0.76642 0.26841 -0.7789 C 0.26702 -0.81961 0.27362 -0.8351 0.24809 -0.84643 C 0.23056 -0.84551 0.21875 -0.84366 0.20261 -0.83996 C 0.18785 -0.83279 0.17309 -0.80342 0.16806 -0.78307 C 0.16841 -0.77127 0.16441 -0.72155 0.17743 -0.70906 C 0.18438 -0.69426 0.1941 -0.68362 0.20591 -0.67645 C 0.20886 -0.67437 0.21198 -0.67183 0.21528 -0.66998 C 0.21806 -0.6679 0.22466 -0.66535 0.22466 -0.66489 C 0.23872 -0.66628 0.25278 -0.66605 0.26684 -0.66766 C 0.27032 -0.6679 0.28056 -0.67483 0.28403 -0.67645 C 0.29462 -0.682 0.30573 -0.68778 0.31528 -0.69588 C 0.32205 -0.70189 0.32657 -0.70814 0.33386 -0.71114 C 0.33976 -0.71646 0.35 -0.72548 0.35296 -0.73103 C 0.3566 -0.73866 0.35643 -0.73913 0.36233 -0.7463 C 0.36372 -0.74791 0.36563 -0.74838 0.36684 -0.75069 C 0.3823 -0.77451 0.37014 -0.76248 0.38108 -0.77266 C 0.38299 -0.78075 0.39566 -0.79787 0.40139 -0.80319 C 0.40591 -0.81336 0.41042 -0.81729 0.41546 -0.82701 C 0.41789 -0.83649 0.42466 -0.84759 0.42952 -0.85522 C 0.43316 -0.86054 0.43803 -0.86447 0.44046 -0.87025 C 0.44584 -0.88344 0.45209 -0.89107 0.45938 -0.90101 C 0.47101 -0.91743 0.45712 -0.90379 0.46875 -0.9142 C 0.47657 -0.93108 0.49098 -0.95698 0.50296 -0.96877 C 0.50539 -0.97826 0.51563 -0.99121 0.52188 -0.99722 C 0.52674 -1.01133 0.52327 -1.00346 0.53455 -1.01896 C 0.53907 -1.02544 0.5415 -1.03353 0.54514 -1.0407 C 0.54775 -1.04556 0.55157 -1.04949 0.55452 -1.05411 C 0.56146 -1.06359 0.56702 -1.074 0.575 -1.08233 C 0.58299 -1.09898 0.57275 -1.07955 0.58299 -1.09343 C 0.58421 -1.09505 0.58473 -1.09805 0.58612 -1.0999 C 0.5974 -1.11563 0.61268 -1.12719 0.62205 -1.14569 C 0.62466 -1.15055 0.62674 -1.1561 0.62969 -1.16073 C 0.63143 -1.16304 0.63299 -1.16512 0.63455 -1.16743 C 0.63959 -1.17599 0.6415 -1.1857 0.64688 -1.19357 C 0.64983 -1.20467 0.65608 -1.2049 0.65955 -1.21762 C 0.66146 -1.22433 0.66372 -1.23011 0.6658 -1.23704 C 0.66702 -1.24098 0.66702 -1.2463 0.66893 -1.25 C 0.6724 -1.2574 0.67188 -1.25416 0.67188 -1.25878 " pathEditMode="relative" rAng="0" ptsTypes="fffffffffffffffffffffffffffffffffffffffffffffffffffffffffffffffffffffffffffffA">
                                      <p:cBhvr>
                                        <p:cTn id="40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517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35 -0.20606 C -0.52014 -0.20675 -0.50677 -0.20698 -0.49323 -0.20791 C -0.4868 -0.20837 -0.47986 -0.21207 -0.47378 -0.21438 C -0.46458 -0.21739 -0.45677 -0.21947 -0.44809 -0.22387 C -0.44566 -0.22525 -0.44288 -0.22525 -0.4408 -0.2271 C -0.43836 -0.22918 -0.43645 -0.23196 -0.43368 -0.23335 C -0.43073 -0.2345 -0.4276 -0.23589 -0.425 -0.2382 C -0.41527 -0.24722 -0.40642 -0.25763 -0.39687 -0.26711 C -0.39409 -0.26989 -0.39288 -0.27451 -0.39097 -0.27821 C -0.38784 -0.284 -0.38298 -0.28862 -0.37986 -0.29417 C -0.37604 -0.30065 -0.37517 -0.30666 -0.37135 -0.31313 C -0.36961 -0.32077 -0.36649 -0.32817 -0.36406 -0.33557 C -0.36198 -0.34181 -0.3618 -0.34829 -0.36041 -0.35476 C -0.36145 -0.40657 -0.35017 -0.41651 -0.37986 -0.42183 C -0.3901 -0.42091 -0.39548 -0.42067 -0.40434 -0.41721 C -0.40659 -0.41512 -0.40972 -0.41489 -0.41163 -0.41212 C -0.41371 -0.40934 -0.41493 -0.40587 -0.41649 -0.40264 C -0.41736 -0.40102 -0.41892 -0.39801 -0.41892 -0.39778 C -0.42031 -0.39269 -0.42257 -0.38182 -0.42257 -0.38159 C -0.42152 -0.36401 -0.42205 -0.35592 -0.41527 -0.34204 C -0.41267 -0.3314 -0.40642 -0.32562 -0.3993 -0.31961 C -0.39409 -0.3092 -0.40017 -0.31915 -0.3934 -0.31313 C -0.39184 -0.31198 -0.39114 -0.30967 -0.38958 -0.30851 C -0.38038 -0.30088 -0.3809 -0.30227 -0.37135 -0.30065 C -0.35277 -0.29186 -0.32118 -0.30296 -0.30052 -0.30527 C -0.28333 -0.3092 -0.26545 -0.30897 -0.2493 -0.31961 C -0.22604 -0.33464 -0.20416 -0.35245 -0.18229 -0.37072 C -0.17135 -0.37997 -0.16007 -0.39292 -0.15173 -0.40587 C -0.1493 -0.40957 -0.14705 -0.4135 -0.14444 -0.41721 C -0.14166 -0.42091 -0.13576 -0.42831 -0.13576 -0.42807 C -0.13402 -0.43571 -0.12934 -0.44218 -0.12604 -0.44889 C -0.12274 -0.4556 -0.12118 -0.46346 -0.11753 -0.46993 C -0.11632 -0.47225 -0.11423 -0.47387 -0.11267 -0.47618 C -0.10816 -0.48265 -0.1059 -0.49005 -0.10173 -0.49699 C -0.10069 -0.49861 -0.09913 -0.5 -0.09809 -0.50162 C -0.0967 -0.5037 -0.09548 -0.50601 -0.09444 -0.50809 C -0.0927 -0.51573 -0.09045 -0.5222 -0.08715 -0.52891 C -0.08628 -0.53261 -0.08576 -0.53654 -0.08455 -0.54024 C -0.08316 -0.54463 -0.07968 -0.55296 -0.07968 -0.55273 C -0.0776 -0.5636 -0.07656 -0.574 -0.07482 -0.58464 C -0.07343 -0.59389 -0.07048 -0.60268 -0.06875 -0.61193 C -0.06979 -0.64177 -0.06475 -0.6531 -0.08455 -0.66142 C -0.09809 -0.6605 -0.10746 -0.65934 -0.11996 -0.6568 C -0.13159 -0.65148 -0.14305 -0.62974 -0.14687 -0.61517 C -0.14652 -0.60638 -0.14982 -0.57007 -0.13958 -0.56082 C -0.1342 -0.54995 -0.12673 -0.54232 -0.11753 -0.537 C -0.1151 -0.53538 -0.11267 -0.53353 -0.11024 -0.53191 C -0.10798 -0.53076 -0.10295 -0.52891 -0.10295 -0.52868 C -0.09201 -0.52937 -0.0809 -0.52914 -0.06996 -0.53053 C -0.06736 -0.53076 -0.0592 -0.53561 -0.05659 -0.537 C -0.04826 -0.54093 -0.03958 -0.54533 -0.03211 -0.55134 C -0.02691 -0.5555 -0.02326 -0.5599 -0.01753 -0.56244 C -0.01319 -0.56614 -0.00503 -0.57285 -0.00295 -0.57678 C -3.33333E-6 -0.58233 -0.00017 -0.58279 0.00434 -0.58788 C 0.00556 -0.58927 0.00695 -0.58973 0.00799 -0.59112 C 0.02014 -0.60869 0.01059 -0.59991 0.0191 -0.60708 C 0.02049 -0.61309 0.03056 -0.62581 0.0349 -0.62951 C 0.03837 -0.63737 0.04184 -0.64015 0.04584 -0.64708 C 0.04775 -0.65425 0.05295 -0.66235 0.05695 -0.6679 C 0.05973 -0.6716 0.06337 -0.67437 0.06545 -0.679 C 0.06962 -0.68825 0.07431 -0.6938 0.08004 -0.70143 C 0.08924 -0.71323 0.07848 -0.70328 0.0875 -0.71091 C 0.09358 -0.7234 0.10469 -0.74237 0.11424 -0.75092 C 0.11598 -0.75763 0.12414 -0.76734 0.12882 -0.77151 C 0.13282 -0.78215 0.13004 -0.77636 0.13855 -0.7877 C 0.14219 -0.79232 0.1441 -0.79833 0.14705 -0.80365 C 0.14914 -0.80735 0.15191 -0.81013 0.15452 -0.81313 C 0.1599 -0.8203 0.16407 -0.82794 0.17032 -0.83395 C 0.17639 -0.84644 0.16858 -0.8321 0.17639 -0.84204 C 0.17743 -0.84343 0.17795 -0.84551 0.17882 -0.84667 C 0.18768 -0.85823 0.19966 -0.86679 0.20695 -0.8802 C 0.20886 -0.8839 0.21059 -0.8883 0.21302 -0.8913 C 0.21424 -0.89315 0.21563 -0.89454 0.21667 -0.89639 C 0.22066 -0.9024 0.22205 -0.9098 0.22639 -0.91559 C 0.22865 -0.92368 0.23351 -0.92391 0.23611 -0.93293 C 0.23768 -0.93825 0.23941 -0.94241 0.24098 -0.94727 C 0.24202 -0.95028 0.24202 -0.95421 0.24341 -0.95698 C 0.24618 -0.9623 0.24601 -0.95999 0.24601 -0.96323 " pathEditMode="relative" rAng="0" ptsTypes="fffffffffffffffffffffffffffffffffffffffffffffffffffffffffffffffffffffffffffffA">
                                      <p:cBhvr>
                                        <p:cTn id="4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6" y="-378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17646 L 0.06042 -0.44889 C 0.07379 -0.50648 0.10365 -0.5858 0.13924 -0.66397 C 0.17969 -0.75324 0.21702 -0.82077 0.24861 -0.86332 L 0.39792 -1.07169 " pathEditMode="relative" rAng="-25127582" ptsTypes="FffFF">
                                      <p:cBhvr>
                                        <p:cTn id="44" dur="5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-469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7 -0.21254 L 0.01059 -0.27637 C 0.05468 -0.28862 0.11805 -0.31453 0.18281 -0.34737 C 0.25642 -0.38321 0.31475 -0.41836 0.35347 -0.44704 L 0.54184 -0.57979 " pathEditMode="relative" rAng="-1226508" ptsTypes="FffFF">
                                      <p:cBhvr>
                                        <p:cTn id="46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87" y="-1598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-0.04047 L 0.05955 -0.09366 C 0.10747 -0.10361 0.17622 -0.13159 0.24531 -0.16674 C 0.32535 -0.20745 0.38646 -0.24699 0.42726 -0.28238 L 0.62465 -0.44773 " pathEditMode="relative" rAng="-1262358" ptsTypes="FffFF">
                                      <p:cBhvr>
                                        <p:cTn id="4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81" y="-1658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7 -0.21254 L 0.01059 -0.27637 C 0.05468 -0.28862 0.11805 -0.31453 0.18281 -0.34737 C 0.25642 -0.38321 0.31475 -0.41836 0.35347 -0.44704 L 0.54184 -0.57979 " pathEditMode="relative" rAng="-1226508" ptsTypes="FffFF">
                                      <p:cBhvr>
                                        <p:cTn id="50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87" y="-15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для загрузок\c8e5be93c3c9b98c7d4d1d68db08b0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327"/>
            <a:ext cx="9143999" cy="68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04448" y="6891100"/>
            <a:ext cx="4320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4" t="6300" r="24898" b="9360"/>
          <a:stretch/>
        </p:blipFill>
        <p:spPr bwMode="auto">
          <a:xfrm>
            <a:off x="6788770" y="7050589"/>
            <a:ext cx="857094" cy="14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9467281">
            <a:off x="7524328" y="7026216"/>
            <a:ext cx="4320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157919" y="7044754"/>
            <a:ext cx="4320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0260980">
            <a:off x="4355975" y="6954508"/>
            <a:ext cx="4320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6576363">
            <a:off x="5758206" y="6855045"/>
            <a:ext cx="4320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620746">
            <a:off x="6172621" y="6978585"/>
            <a:ext cx="42652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47864" y="6925191"/>
            <a:ext cx="656456" cy="10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8476873">
            <a:off x="1631105" y="6786189"/>
            <a:ext cx="720080" cy="12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2499669" y="6809168"/>
            <a:ext cx="872480" cy="130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0260980">
            <a:off x="-201724" y="6873333"/>
            <a:ext cx="4320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0260980">
            <a:off x="-919045" y="6873334"/>
            <a:ext cx="4320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0260980">
            <a:off x="343671" y="6883563"/>
            <a:ext cx="525854" cy="8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4187706">
            <a:off x="982816" y="6801485"/>
            <a:ext cx="576771" cy="9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0260980">
            <a:off x="-885629" y="5835803"/>
            <a:ext cx="560798" cy="9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0260980">
            <a:off x="-1634168" y="5908462"/>
            <a:ext cx="472031" cy="7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20211014_114226_1_1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email"/>
          <a:stretch>
            <a:fillRect/>
          </a:stretch>
        </p:blipFill>
        <p:spPr>
          <a:xfrm>
            <a:off x="9379768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14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218 0.06226 L 0.13403 -0.09514 " pathEditMode="relative" rAng="0" ptsTypes="AA">
                                      <p:cBhvr>
                                        <p:cTn id="16" dur="3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02" y="-78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92 -0.23289 L -0.66788 -0.14639 C -0.60677 -0.12673 -0.51545 -0.1161 -0.42049 -0.1161 C -0.31181 -0.1161 -0.225 -0.12673 -0.16389 -0.14639 L 0.1276 -0.23289 " pathEditMode="relative" rAng="0" ptsTypes="FffFF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0" y="58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716 -0.41929 L -0.63125 -0.23266 C -0.56702 -0.19057 -0.47118 -0.16744 -0.37118 -0.16744 C -0.25712 -0.16744 -0.1658 -0.19057 -0.10156 -0.23266 L 0.20469 -0.41929 " pathEditMode="relative" rAng="0" ptsTypes="FffFF">
                                      <p:cBhvr>
                                        <p:cTn id="20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125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413 -0.41119 L -0.64496 -0.19403 C -0.5651 -0.145 -0.44566 -0.11748 -0.3217 -0.11748 C -0.17986 -0.11748 -0.06701 -0.145 0.0132 -0.19403 L 0.3934 -0.41119 " pathEditMode="relative" rAng="0" ptsTypes="FffFF">
                                      <p:cBhvr>
                                        <p:cTn id="2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68" y="1468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365 -0.03076 L -0.31181 -0.12442 C -0.2401 -0.14547 -0.13281 -0.1568 -0.02118 -0.1568 C 0.10642 -0.1568 0.20833 -0.14547 0.28003 -0.12442 L 0.62205 -0.03076 " pathEditMode="relative" rAng="0" ptsTypes="FffFF">
                                      <p:cBhvr>
                                        <p:cTn id="29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85" y="-631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98 -0.46046 L -0.12604 -0.40357 C -0.05625 -0.39247 0.04844 -0.36656 0.15642 -0.33534 C 0.27951 -0.29973 0.37708 -0.26712 0.44497 -0.23844 L 0.7691 -0.10477 " pathEditMode="relative" rAng="738481" ptsTypes="FffFF">
                                      <p:cBhvr>
                                        <p:cTn id="31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62" y="152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639 -0.28284 L -0.06146 -0.15842 C 0.0151 -0.13021 0.12969 -0.11494 0.24896 -0.11494 C 0.38507 -0.11494 0.49479 -0.13021 0.57031 -0.15842 L 0.93594 -0.28284 " pathEditMode="relative" rAng="0" ptsTypes="FffFF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8" y="83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29 -0.21508 L -0.04445 -0.17507 C 0.03698 -0.16605 0.15851 -0.16119 0.28507 -0.16119 C 0.42986 -0.16119 0.54635 -0.16605 0.62674 -0.17507 L 1.01476 -0.21508 " pathEditMode="relative" rAng="0" ptsTypes="FffFF">
                                      <p:cBhvr>
                                        <p:cTn id="35" dur="5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344" y="268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07 -0.3166 C -0.14896 -0.32146 -0.1467 -0.32215 -0.13403 -0.32354 C -0.09687 -0.34158 -0.06198 -0.32053 -0.02604 -0.31498 C -0.01528 -0.30966 -0.00364 -0.3092 0.00747 -0.30458 C 0.0132 -0.29949 0.02032 -0.2981 0.02709 -0.29602 C 0.03177 -0.29186 0.03594 -0.2907 0.04132 -0.28908 C 0.0467 -0.28538 0.04966 -0.28353 0.05434 -0.27867 C 0.05677 -0.27613 0.05955 -0.27405 0.06216 -0.27174 C 0.06337 -0.27058 0.06597 -0.26827 0.06597 -0.26827 C 0.07101 -0.25786 0.06545 -0.26734 0.07379 -0.25948 C 0.08004 -0.2537 0.08594 -0.24398 0.09323 -0.24051 C 0.09948 -0.22779 0.10469 -0.22433 0.11407 -0.21623 C 0.12361 -0.20791 0.1125 -0.21346 0.12188 -0.20952 C 0.13629 -0.19657 0.15347 -0.19218 0.16979 -0.18524 C 0.24219 -0.1864 0.24601 -0.17992 0.28941 -0.19218 C 0.29913 -0.2012 0.32309 -0.20513 0.33611 -0.20952 C 0.34184 -0.21137 0.3474 -0.21369 0.35295 -0.21623 C 0.35556 -0.21739 0.36077 -0.2197 0.36077 -0.2197 C 0.38195 -0.23797 0.40157 -0.25416 0.42709 -0.25786 C 0.45834 -0.25647 0.48455 -0.25439 0.51407 -0.24398 C 0.51927 -0.23936 0.525 -0.23589 0.53091 -0.23358 C 0.53351 -0.23242 0.53611 -0.23126 0.53872 -0.23011 C 0.53993 -0.22964 0.54254 -0.22849 0.54254 -0.22849 C 0.54879 -0.22294 0.55608 -0.22039 0.56337 -0.21808 C 0.57344 -0.21137 0.5849 -0.20721 0.59584 -0.20259 C 0.60486 -0.19889 0.61268 -0.19149 0.62188 -0.18871 C 0.63646 -0.17553 0.65834 -0.17137 0.675 -0.1679 C 0.68716 -0.16535 0.69931 -0.16003 0.71146 -0.15749 C 0.72309 -0.15518 0.74479 -0.15448 0.75295 -0.15402 C 0.80799 -0.14269 0.8665 -0.15171 0.92049 -0.1524 C 0.92709 -0.15448 0.93351 -0.15703 0.93993 -0.15934 C 0.96042 -0.17715 0.99341 -0.17877 1.01667 -0.18177 C 1.03559 -0.18755 1.05434 -0.19449 1.07379 -0.19727 C 1.08785 -0.2049 1.10295 -0.2049 1.11788 -0.20606 C 1.12795 -0.21022 1.13907 -0.21022 1.14913 -0.21461 C 1.15174 -0.21577 1.15434 -0.21692 1.15695 -0.21808 C 1.15816 -0.21854 1.16077 -0.2197 1.16077 -0.2197 C 1.16736 -0.22548 1.17032 -0.22525 1.179 -0.22664 C 1.18577 -0.22988 1.19375 -0.23196 1.20104 -0.23196 " pathEditMode="relative" ptsTypes="ffffffffffffffffffffffffffffffffffffffA">
                                      <p:cBhvr>
                                        <p:cTn id="37" dur="4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073 -0.28885 C -0.99618 -0.28839 -0.96145 -0.28816 -0.92691 -0.28724 C -0.86493 -0.28562 -0.91579 -0.28862 -0.89826 -0.28377 C -0.89357 -0.28238 -0.88402 -0.2803 -0.88402 -0.2803 C -0.87795 -0.27637 -0.87187 -0.27613 -0.86562 -0.27336 C -0.85868 -0.26711 -0.84704 -0.26642 -0.83854 -0.2648 C -0.82847 -0.25833 -0.81666 -0.25625 -0.8059 -0.25255 C -0.80069 -0.24723 -0.79687 -0.24607 -0.79027 -0.24399 C -0.77986 -0.23312 -0.79132 -0.24306 -0.77743 -0.23705 C -0.77586 -0.23636 -0.775 -0.23451 -0.77343 -0.23358 C -0.77118 -0.23196 -0.76684 -0.23081 -0.76458 -0.23011 C -0.75416 -0.21994 -0.73194 -0.20814 -0.71909 -0.20421 C -0.70173 -0.19265 -0.68003 -0.18617 -0.66059 -0.1834 C -0.64826 -0.17738 -0.6375 -0.17623 -0.6243 -0.17484 C -0.58211 -0.17623 -0.58316 -0.17715 -0.55416 -0.18155 C -0.54652 -0.18501 -0.53767 -0.18687 -0.52951 -0.18848 C -0.52812 -0.18918 -0.52691 -0.18987 -0.52552 -0.19033 C -0.52291 -0.19103 -0.52031 -0.19103 -0.5177 -0.19195 C -0.51093 -0.1945 -0.5052 -0.20028 -0.49826 -0.20236 C -0.49357 -0.20652 -0.48906 -0.20652 -0.48402 -0.2093 C -0.47517 -0.21439 -0.46718 -0.21832 -0.45798 -0.22156 C -0.45138 -0.22757 -0.44305 -0.22919 -0.43715 -0.23705 C -0.43125 -0.24491 -0.42465 -0.25255 -0.41649 -0.25601 C -0.40885 -0.26272 -0.3993 -0.26804 -0.39045 -0.26989 C -0.3776 -0.27567 -0.38541 -0.27313 -0.36701 -0.27498 C -0.35972 -0.27775 -0.3526 -0.27891 -0.34496 -0.2803 C -0.27395 -0.27891 -0.26736 -0.28007 -0.22031 -0.27498 C -0.21388 -0.2722 -0.20763 -0.27151 -0.20086 -0.26989 C -0.19027 -0.26758 -0.18038 -0.26295 -0.16961 -0.26133 C -0.16198 -0.2544 -0.15208 -0.25301 -0.14375 -0.24746 C -0.14288 -0.24561 -0.14253 -0.24329 -0.14114 -0.24214 C -0.13958 -0.24075 -0.13767 -0.24121 -0.13593 -0.24052 C -0.13159 -0.2389 -0.12864 -0.23543 -0.1243 -0.23358 C -0.12013 -0.22988 -0.11614 -0.22711 -0.11128 -0.22502 C -0.10659 -0.21878 -0.10364 -0.21994 -0.09826 -0.21624 C -0.08263 -0.20537 -0.06388 -0.20005 -0.04635 -0.19727 C -0.03663 -0.1938 -0.02777 -0.19033 -0.0177 -0.18848 C 0.00243 -0.18964 0.01771 -0.19311 0.03681 -0.19542 C 0.04462 -0.1982 0.05243 -0.19982 0.06025 -0.20236 C 0.06684 -0.20444 0.07136 -0.20791 0.0783 -0.2093 C 0.08646 -0.21462 0.09254 -0.22341 0.10052 -0.22826 C 0.10469 -0.23728 0.10938 -0.23474 0.11476 -0.24561 C 0.11841 -0.25324 0.12344 -0.26133 0.129 -0.26642 C 0.13316 -0.27475 0.13716 -0.28122 0.14202 -0.28885 C 0.14809 -0.29834 0.15087 -0.30782 0.15886 -0.31476 C 0.16424 -0.32424 0.17171 -0.33118 0.1783 -0.33904 C 0.19237 -0.35592 0.20296 -0.37697 0.21858 -0.39107 C 0.22223 -0.39847 0.2283 -0.40379 0.23299 -0.41004 C 0.24584 -0.42715 0.25973 -0.44242 0.27309 -0.45837 C 0.27587 -0.46161 0.27865 -0.46485 0.28091 -0.46878 C 0.2823 -0.47109 0.28334 -0.47364 0.2849 -0.47572 C 0.28907 -0.48127 0.29375 -0.48589 0.29792 -0.49144 C 0.30573 -0.50185 0.31285 -0.51665 0.32379 -0.52243 C 0.33299 -0.52729 0.3415 -0.53215 0.35105 -0.53631 C 0.36042 -0.5444 0.34844 -0.53515 0.36146 -0.5414 C 0.36302 -0.54209 0.36407 -0.54394 0.36546 -0.54487 C 0.37188 -0.54857 0.37934 -0.55042 0.38612 -0.5518 C 0.3941 -0.55597 0.40243 -0.55736 0.41077 -0.56059 C 0.41372 -0.56175 0.41684 -0.56406 0.41997 -0.56406 L 0.44063 -0.63136 " pathEditMode="relative" ptsTypes="ffffffffffffffffffffffffffffffffffffffffffffffffffffffffffAA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97 0.01389 L 0.39931 -0.00231 C 0.46424 -0.00486 0.55851 -0.02315 0.65573 -0.05093 C 0.76632 -0.08264 0.8533 -0.11597 0.9132 -0.14977 L 1.19931 -0.30324 " pathEditMode="relative" rAng="-724086" ptsTypes="FffFF">
                                      <p:cBhvr>
                                        <p:cTn id="4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63" y="-1125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1 0.03125 L 0.23195 -0.03055 C 0.30087 -0.04444 0.40313 -0.05139 0.51025 -0.05139 C 0.63195 -0.05139 0.72934 -0.04444 0.79809 -0.03055 L 1.12535 0.03125 " pathEditMode="relative" rAng="0" ptsTypes="FffFF">
                                      <p:cBhvr>
                                        <p:cTn id="43" dur="5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24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Я\Desktop\для загрузок\krasivaja_osen_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fs01.vseosvita.ua/01006jqi-ade5/01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81543" y="7338818"/>
            <a:ext cx="792088" cy="7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pixy.org/src/416/41623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12749">
            <a:off x="9849603" y="6553037"/>
            <a:ext cx="1086617" cy="11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img-fotki.yandex.ru/get/4600/137563163.1661/0_14663f_753294d0_ori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2480" y="7292875"/>
            <a:ext cx="1078616" cy="10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ixy.org/src/416/41623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76078">
            <a:off x="8245482" y="7972727"/>
            <a:ext cx="1086617" cy="11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pixy.org/src/416/416230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434803">
            <a:off x="5191135" y="7121092"/>
            <a:ext cx="874048" cy="9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pixy.org/src/416/41623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12749">
            <a:off x="2072738" y="6987744"/>
            <a:ext cx="1086617" cy="11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pixy.org/src/416/416230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92369">
            <a:off x="-1466374" y="6670273"/>
            <a:ext cx="885365" cy="9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pixy.org/src/416/416230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12749">
            <a:off x="-891975" y="7669557"/>
            <a:ext cx="587688" cy="60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img-fotki.yandex.ru/get/4600/137563163.1661/0_14663f_753294d0_ori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57232">
            <a:off x="2987824" y="7551764"/>
            <a:ext cx="1078616" cy="10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s://img-fotki.yandex.ru/get/4600/137563163.1661/0_14663f_753294d0_ori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411974">
            <a:off x="-2286818" y="5020688"/>
            <a:ext cx="1078616" cy="10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img-fotki.yandex.ru/get/4600/137563163.1661/0_14663f_753294d0_orig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7785" y="6309365"/>
            <a:ext cx="539308" cy="5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img-fotki.yandex.ru/get/4600/137563163.1661/0_14663f_753294d0_orig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55523" y="7639437"/>
            <a:ext cx="785477" cy="7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img-fotki.yandex.ru/get/4600/137563163.1661/0_14663f_753294d0_orig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38650">
            <a:off x="-178229" y="7259092"/>
            <a:ext cx="747756" cy="7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s://img-fotki.yandex.ru/get/4600/137563163.1661/0_14663f_753294d0_orig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39730"/>
            <a:ext cx="792088" cy="8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s://img-fotki.yandex.ru/get/4600/137563163.1661/0_14663f_753294d0_orig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9" y="7466875"/>
            <a:ext cx="576064" cy="5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fs01.vseosvita.ua/01006jqi-ade5/014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20973" y="8042622"/>
            <a:ext cx="971780" cy="8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fs01.vseosvita.ua/01006jqi-ade5/014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346886" flipH="1" flipV="1">
            <a:off x="4063762" y="7651153"/>
            <a:ext cx="1016476" cy="8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fs01.vseosvita.ua/01006jqi-ade5/01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64847" flipH="1" flipV="1">
            <a:off x="647563" y="7191528"/>
            <a:ext cx="792088" cy="7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fs01.vseosvita.ua/01006jqi-ade5/014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2892264" y="6093234"/>
            <a:ext cx="1109699" cy="9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fs01.vseosvita.ua/01006jqi-ade5/014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86068" flipH="1" flipV="1">
            <a:off x="145542" y="8075332"/>
            <a:ext cx="941853" cy="8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s://img-fotki.yandex.ru/get/4600/137563163.1661/0_14663f_753294d0_orig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835" y="8617536"/>
            <a:ext cx="558483" cy="5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0260980">
            <a:off x="-379854" y="5258517"/>
            <a:ext cx="4320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0211014_114610_1_1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22" cstate="email"/>
          <a:stretch>
            <a:fillRect/>
          </a:stretch>
        </p:blipFill>
        <p:spPr>
          <a:xfrm>
            <a:off x="917633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28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1.34514 -0.07569 L -0.2191 0.23935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02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0677 -0.80463 L -0.8493 -0.50834 C -0.79514 -0.44306 -0.70711 -0.37014 -0.6092 -0.30926 C -0.49843 -0.24005 -0.40416 -0.19885 -0.33194 -0.18519 L 0.00573 -0.11111 " pathEditMode="relative" rAng="1505905" ptsTypes="FffFF">
                                      <p:cBhvr>
                                        <p:cTn id="14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69" y="422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8159 -0.36041 L -0.76823 -0.24166 C -0.72326 -0.2162 -0.65468 -0.18634 -0.58194 -0.16018 C -0.49913 -0.12986 -0.43229 -0.11111 -0.38385 -0.10254 L -0.15364 -0.06087 " pathEditMode="relative" rAng="913996" ptsTypes="FffFF">
                                      <p:cBhvr>
                                        <p:cTn id="16" dur="22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68" y="175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049 -0.71667 L -0.77274 -0.52894 C -0.71076 -0.4882 -0.61441 -0.44537 -0.51233 -0.41135 C -0.39514 -0.37246 -0.3 -0.35162 -0.23073 -0.34885 L 0.09861 -0.32801 " pathEditMode="relative" rAng="842174" ptsTypes="FffFF">
                                      <p:cBhvr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96" y="250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837 -0.75625 L -0.56424 -0.61829 C -0.5059 -0.58958 -0.42413 -0.53518 -0.34236 -0.47245 C -0.24826 -0.40023 -0.17604 -0.33634 -0.12847 -0.28379 L 0.09983 -0.03588 " pathEditMode="relative" rAng="1798003" ptsTypes="FffFF">
                                      <p:cBhvr>
                                        <p:cTn id="20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90" y="3236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 -0.5882 L -0.54844 -0.44561 C -0.49028 -0.41575 -0.40278 -0.37223 -0.31146 -0.32801 C -0.20694 -0.27755 -0.12309 -0.2382 -0.06406 -0.21135 L 0.21771 -0.08357 " pathEditMode="relative" rAng="1198987" ptsTypes="FffFF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31" y="2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667 -0.39445 L -0.37344 -0.21968 C -0.31198 -0.18033 -0.21979 -0.1588 -0.12413 -0.1588 C -0.01458 -0.1588 0.07274 -0.18033 0.1342 -0.21968 L 0.42795 -0.39445 " pathEditMode="relative" rAng="0" ptsTypes="FffFF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1178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5 -0.77963 L -0.47674 -0.63403 C -0.42379 -0.60393 -0.34896 -0.55208 -0.27257 -0.49328 C -0.1849 -0.42569 -0.11702 -0.36852 -0.07118 -0.32291 L 0.14861 -0.10926 " pathEditMode="relative" rAng="1796612" ptsTypes="FffFF">
                                      <p:cBhvr>
                                        <p:cTn id="26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70" y="3122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656 -0.59005 L -0.21059 -0.4125 C -0.1441 -0.37454 -0.04358 -0.32639 0.06285 -0.28079 C 0.1842 -0.22894 0.28229 -0.19144 0.35278 -0.17106 L 0.68785 -0.06968 " pathEditMode="relative" rAng="1069134" ptsTypes="FffFF">
                                      <p:cBhvr>
                                        <p:cTn id="2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04" y="2858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451 -0.51135 L -0.47222 -0.45116 C -0.44427 -0.43843 -0.40399 -0.41621 -0.36267 -0.39098 C -0.31545 -0.36204 -0.2783 -0.33704 -0.25295 -0.3169 L -0.13212 -0.22246 " pathEditMode="relative" rAng="1481231" ptsTypes="FffFF">
                                      <p:cBhvr>
                                        <p:cTn id="30" dur="3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331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41 -0.675 L -0.18663 -0.44421 C -0.1302 -0.39352 -0.04045 -0.34676 0.05712 -0.31621 C 0.16806 -0.28148 0.25955 -0.27083 0.32796 -0.28171 L 0.64983 -0.32431 " pathEditMode="relative" rAng="799106" ptsTypes="FffFF">
                                      <p:cBhvr>
                                        <p:cTn id="3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72" y="2675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87 -0.53913 L 0.11129 -0.45973 C 0.18108 -0.44375 0.28368 -0.40973 0.38924 -0.36899 C 0.5099 -0.32246 0.60486 -0.28033 0.67084 -0.24422 L 0.98472 -0.07431 " pathEditMode="relative" rAng="970572" ptsTypes="FffFF">
                                      <p:cBhvr>
                                        <p:cTn id="3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72" y="202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-0.33704 L 0.1375 -0.16111 C 0.19757 -0.12153 0.28785 -0.09954 0.3816 -0.09954 C 0.48837 -0.09954 0.57379 -0.12153 0.6342 -0.16111 L 0.92136 -0.33704 " pathEditMode="relative" rAng="0" ptsTypes="FffFF">
                                      <p:cBhvr>
                                        <p:cTn id="36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42" y="1187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94 -0.56967 L 0.13073 -0.32222 C 0.19063 -0.26736 0.28403 -0.22685 0.38403 -0.21018 C 0.49809 -0.1912 0.59115 -0.20092 0.65886 -0.23402 L 0.98386 -0.37963 " pathEditMode="relative" rAng="427567" ptsTypes="FffFF">
                                      <p:cBhvr>
                                        <p:cTn id="38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9" y="2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57662 L 0.30712 -0.43402 C 0.37239 -0.40532 0.45989 -0.34259 0.54514 -0.26643 C 0.64288 -0.17801 0.71597 -0.09861 0.76059 -0.02916 L 0.9776 0.29584 " pathEditMode="relative" rAng="2029863" ptsTypes="FffFF">
                                      <p:cBhvr>
                                        <p:cTn id="40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79" y="375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37 -0.59421 L 0.34792 -0.41389 C 0.40747 -0.37546 0.49879 -0.32615 0.59514 -0.27986 C 0.70521 -0.22662 0.79427 -0.18842 0.85868 -0.16689 L 1.16406 -0.0618 " pathEditMode="relative" rAng="1198987" ptsTypes="FffFF">
                                      <p:cBhvr>
                                        <p:cTn id="4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0" y="291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71 -0.43287 L 0.37431 -0.25834 C 0.43316 -0.22176 0.52049 -0.16482 0.61059 -0.1044 C 0.71424 -0.03496 0.79723 0.02199 0.85365 0.06296 L 1.12674 0.26018 " pathEditMode="relative" rAng="1604957" ptsTypes="FffFF">
                                      <p:cBhvr>
                                        <p:cTn id="44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7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Я\Desktop\для загрузок\6caaca9230129e55131a88811616542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4" y="-3130"/>
            <a:ext cx="9144000" cy="71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s://catherineasquithgallery.com/uploads/posts/2021-02/1614512903_67-p-osennie-listya-na-belom-fone-9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72296">
            <a:off x="9814018" y="5966732"/>
            <a:ext cx="1385080" cy="9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645443">
            <a:off x="-1693004" y="7022682"/>
            <a:ext cx="1361733" cy="105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645443">
            <a:off x="-3094729" y="3871720"/>
            <a:ext cx="1415146" cy="115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s://catherineasquithgallery.com/uploads/posts/2021-02/1614512903_67-p-osennie-listya-na-belom-fone-9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5994">
            <a:off x="7167119" y="7658410"/>
            <a:ext cx="2000751" cy="13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s://catherineasquithgallery.com/uploads/posts/2021-02/1614512903_67-p-osennie-listya-na-belom-fone-9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72296">
            <a:off x="3786404" y="8253696"/>
            <a:ext cx="1354681" cy="9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s://catherineasquithgallery.com/uploads/posts/2021-02/1614512903_67-p-osennie-listya-na-belom-fone-9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72296">
            <a:off x="-960275" y="7712353"/>
            <a:ext cx="1936352" cy="129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s://catherineasquithgallery.com/uploads/posts/2021-02/1614512903_67-p-osennie-listya-na-belom-fone-9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72296">
            <a:off x="-2304527" y="4470848"/>
            <a:ext cx="2000751" cy="13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catherineasquithgallery.com/uploads/posts/2021-02/1614512903_67-p-osennie-listya-na-belom-fone-9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72296">
            <a:off x="-2573668" y="6817584"/>
            <a:ext cx="1276568" cy="8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645443">
            <a:off x="9248498" y="6746899"/>
            <a:ext cx="1361733" cy="105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410932">
            <a:off x="5620457" y="7739620"/>
            <a:ext cx="1361733" cy="105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389687">
            <a:off x="1900902" y="8034803"/>
            <a:ext cx="1006231" cy="7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1539349">
            <a:off x="-2657242" y="5274011"/>
            <a:ext cx="962592" cy="7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645443">
            <a:off x="3102566" y="7576604"/>
            <a:ext cx="1467110" cy="11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9498282">
            <a:off x="4906339" y="8535755"/>
            <a:ext cx="988827" cy="8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309623">
            <a:off x="8938480" y="8029120"/>
            <a:ext cx="1188724" cy="9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645443">
            <a:off x="6803319" y="8600172"/>
            <a:ext cx="1268622" cy="10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5660116">
            <a:off x="540365" y="8050258"/>
            <a:ext cx="1166432" cy="95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645443">
            <a:off x="-1816875" y="5928272"/>
            <a:ext cx="972848" cy="79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0211014_114459_1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20" cstate="email"/>
          <a:stretch>
            <a:fillRect/>
          </a:stretch>
        </p:blipFill>
        <p:spPr>
          <a:xfrm>
            <a:off x="9384429" y="3156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93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-1.20486 0.27106 L -0.87413 0.24514 C -0.8059 0.23935 -0.70295 0.22778 -0.59636 0.20671 C -0.47465 0.18472 -0.37622 0.16204 -0.30851 0.14329 L 0.01458 0.05347 " pathEditMode="relative" rAng="-458886" ptsTypes="FffFF">
                                      <p:cBhvr>
                                        <p:cTn id="12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98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077 -0.03611 L -0.00313 -0.30903 " pathEditMode="relative" rAng="0" ptsTypes="AA">
                                      <p:cBhvr>
                                        <p:cTn id="15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82" y="-1365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013 -0.5 L 0.10313 -0.33195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3" y="840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445 -0.37778 L 0.225 -0.48287 " pathEditMode="relative" rAng="0" ptsTypes="AA">
                                      <p:cBhvr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72" y="-5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688 -0.28357 L 0.16597 -0.3044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42" y="-104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879 -0.45162 L 0.27743 -0.46181 " pathEditMode="relative" rAng="0" ptsTypes="AA">
                                      <p:cBhvr>
                                        <p:cTn id="23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02" y="-5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83 -0.49907 L 0.48421 -0.46944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01" y="14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5 -0.52407 L -0.18506 -0.31412 C -0.1184 -0.26644 -0.01892 -0.24074 0.08473 -0.24074 C 0.20313 -0.24074 0.29775 -0.26644 0.36407 -0.31412 L 0.68195 -0.52407 " pathEditMode="relative" rAng="0" ptsTypes="FffFF">
                                      <p:cBhvr>
                                        <p:cTn id="27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1" y="141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48 -0.25601 L 0.82778 -0.62361 " pathEditMode="relative" rAng="0" ptsTypes="AA">
                                      <p:cBhvr>
                                        <p:cTn id="29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838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16 -0.61713 L 0.13299 -0.37871 C 0.19375 -0.325 0.2849 -0.29561 0.38021 -0.29561 C 0.48872 -0.29561 0.57535 -0.325 0.63664 -0.37871 L 0.92848 -0.61713 " pathEditMode="relative" rAng="0" ptsTypes="FffFF">
                                      <p:cBhvr>
                                        <p:cTn id="31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23" y="1606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1706 L 1.31146 -0.10116 " pathEditMode="relative" rAng="0" ptsTypes="AA">
                                      <p:cBhvr>
                                        <p:cTn id="33" dur="375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06" y="347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13 -0.27107 L 1.08177 -0.54005 " pathEditMode="relative" rAng="0" ptsTypes="AA">
                                      <p:cBhvr>
                                        <p:cTn id="35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86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sfokus.ru/images/photos/medium/a5868d23dc09f375808f0146b8d494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708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0211015_053603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9972600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93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2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6396315" y="846004"/>
            <a:ext cx="1531377" cy="14688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tipsmake.com/data/images/100-most-beautiful-background-picture-51-kk2E0RUR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095" y="0"/>
            <a:ext cx="9164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7.hostingkartinok.com/uploads/images/2014/10/57c84967749ff869fbac5959283805d5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71600" y="836712"/>
            <a:ext cx="3960439" cy="56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7667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Береза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6449264" y="661338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19973" y="2938444"/>
            <a:ext cx="1579502" cy="14986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983" y="4797152"/>
            <a:ext cx="1531377" cy="14688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839" y="2828313"/>
            <a:ext cx="2037894" cy="152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7497442">
            <a:off x="6673978" y="4761296"/>
            <a:ext cx="765922" cy="12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pixy.org/src/416/416230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12749">
            <a:off x="6592542" y="759161"/>
            <a:ext cx="1086617" cy="11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34571" y="1908462"/>
            <a:ext cx="146301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04694" y="4221088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46671" y="4221088"/>
            <a:ext cx="146301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21048" y="5987674"/>
            <a:ext cx="146301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220141" y="5987674"/>
            <a:ext cx="146301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804693" y="6011315"/>
            <a:ext cx="146301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20211014_134136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email"/>
          <a:stretch>
            <a:fillRect/>
          </a:stretch>
        </p:blipFill>
        <p:spPr>
          <a:xfrm>
            <a:off x="9396536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28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88889E-6 2.96296E-6 C 0.06893 2.96296E-6 0.125 0.05602 0.125 0.125 C 0.125 0.19398 0.06893 0.25 -3.88889E-6 0.25 C -0.06892 0.25 -0.125 0.19398 -0.125 0.125 C -0.125 0.05602 -0.06892 2.96296E-6 -3.88889E-6 2.96296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92593E-6 C -0.00122 -0.00647 -0.00261 -0.00902 -0.00643 -0.01388 C -0.00782 -0.02152 -0.01459 -0.03147 -0.01979 -0.0361 C -0.02153 -0.04328 -0.02639 -0.04745 -0.03021 -0.05277 C -0.03195 -0.05509 -0.03646 -0.05833 -0.03646 -0.05833 C -0.04427 -0.0736 -0.06389 -0.07546 -0.07604 -0.07777 C -0.1342 -0.07592 -0.1408 -0.07638 -0.17917 -0.07222 C -0.18438 -0.07083 -0.18854 -0.06805 -0.19375 -0.06666 C -0.20764 -0.05856 -0.21893 -0.04397 -0.23334 -0.03749 C -0.23473 -0.03217 -0.23785 -0.03009 -0.23959 -0.02499 C -0.24045 -0.02222 -0.24098 -0.01944 -0.24167 -0.01666 C -0.24236 -0.01388 -0.24375 -0.00833 -0.24375 -0.00833 C -0.24306 -0.00138 -0.24254 0.01297 -0.23959 0.02084 C -0.23664 0.02848 -0.23282 0.03589 -0.22917 0.04306 C -0.22761 0.0463 -0.22448 0.04815 -0.22292 0.0514 C -0.22049 0.05626 -0.21875 0.05788 -0.21459 0.05973 C -0.21198 0.06505 -0.21025 0.06505 -0.20625 0.06806 C -0.19792 0.07431 -0.18993 0.08172 -0.18125 0.08751 C -0.16841 0.08658 -0.15556 0.08612 -0.14271 0.08473 C -0.13646 0.08403 -0.13125 0.07431 -0.12604 0.07084 C -0.1257 0.07015 -0.12136 0.06274 -0.12084 0.06112 C -0.11806 0.05255 -0.11736 0.04237 -0.11354 0.03473 C -0.11198 0.02478 -0.11025 0.01575 -0.10938 0.00556 C -0.10973 -0.01666 -0.10209 -0.05347 -0.11354 -0.07638 C -0.11563 -0.08703 -0.11302 -0.07731 -0.11771 -0.0861 C -0.12223 -0.09467 -0.12466 -0.10509 -0.13125 -0.1111 C -0.13455 -0.11782 -0.13646 -0.12314 -0.14167 -0.12777 C -0.14914 -0.14259 -0.1375 -0.12013 -0.14688 -0.1361 C -0.14914 -0.14004 -0.15 -0.14583 -0.15313 -0.1486 C -0.15747 -0.15254 -0.15539 -0.15022 -0.15938 -0.15555 C -0.16216 -0.16666 -0.15799 -0.1537 -0.16354 -0.1611 C -0.16424 -0.16203 -0.16389 -0.16411 -0.16459 -0.16527 C -0.16702 -0.17013 -0.17153 -0.17337 -0.175 -0.17638 C -0.17726 -0.18541 -0.17414 -0.17661 -0.17917 -0.18194 C -0.18594 -0.18911 -0.17657 -0.18402 -0.18438 -0.18749 C -0.18716 -0.19305 -0.1941 -0.20069 -0.19896 -0.20277 C -0.2066 -0.21296 -0.21858 -0.22291 -0.22917 -0.22638 C -0.23143 -0.22847 -0.23386 -0.23078 -0.23646 -0.23194 C -0.23924 -0.2331 -0.24479 -0.23472 -0.24479 -0.23472 C -0.25157 -0.24073 -0.24375 -0.23472 -0.25625 -0.23888 C -0.25782 -0.23935 -0.25886 -0.24097 -0.26042 -0.24166 C -0.2625 -0.24235 -0.26459 -0.24259 -0.26667 -0.24305 C -0.27674 -0.25208 -0.3 -0.25323 -0.31146 -0.25555 C -0.34445 -0.25462 -0.37743 -0.25532 -0.41042 -0.25277 C -0.41268 -0.25254 -0.41372 -0.2486 -0.41563 -0.24722 C -0.42327 -0.24166 -0.43316 -0.23772 -0.43959 -0.22916 C -0.44479 -0.22222 -0.44931 -0.21087 -0.45521 -0.20555 C -0.45903 -0.19791 -0.46146 -0.18935 -0.46563 -0.18194 C -0.46771 -0.17129 -0.46927 -0.16203 -0.47396 -0.15277 C -0.47448 -0.14629 -0.47622 -0.13981 -0.47604 -0.13333 C -0.4757 -0.12036 -0.47518 -0.1074 -0.47396 -0.09444 C -0.47379 -0.09143 -0.4724 -0.08888 -0.47188 -0.0861 C -0.47066 -0.07777 -0.47205 -0.06828 -0.46875 -0.0611 C -0.46233 -0.04675 -0.45712 -0.03379 -0.44896 -0.02083 C -0.44549 -0.01527 -0.43872 -0.00509 -0.43334 -0.00277 C -0.42952 0.00232 -0.42535 0.00417 -0.42084 0.00834 C -0.41111 0.0169 -0.40018 0.02524 -0.38854 0.02778 C -0.35973 0.02686 -0.35504 0.02987 -0.33542 0.01945 C -0.33316 0.01552 -0.33039 0.01228 -0.32813 0.00834 C -0.32518 0.00302 -0.32466 -0.00416 -0.32188 -0.00972 C -0.32049 -0.01759 -0.31893 -0.02522 -0.31563 -0.03194 C -0.31077 -0.06435 -0.3092 -0.09351 -0.32292 -0.12083 C -0.32622 -0.12754 -0.329 -0.1368 -0.33438 -0.14166 C -0.33959 -0.14629 -0.34618 -0.14884 -0.35209 -0.15138 C -0.37952 -0.15022 -0.38073 -0.15601 -0.39688 -0.14166 C -0.39914 -0.13726 -0.39948 -0.12985 -0.40209 -0.12638 " pathEditMode="relative" ptsTypes="fffffffffffffffffffffffffffffffffffffffffffffffffffffffffffffffffA">
                                      <p:cBhvr>
                                        <p:cTn id="13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50"/>
                            </p:stCondLst>
                            <p:childTnLst>
                              <p:par>
                                <p:cTn id="1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tipsmake.com/data/images/100-most-beautiful-background-picture-51-kk2E0RUR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095" y="0"/>
            <a:ext cx="9164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https://3.bp.blogspot.com/-AnQgj4k98co/WwwPc-EtSRI/AAAAAAAAXoM/v3yzsp-Bf6ca-iBMjcTs2bZTOdIywglJACLcBGAs/s1600/%25D0%25BE%25D1%2581%25D0%25B5%25D0%25BD%25D1%258C_DoV%2B%252843%252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2460"/>
            <a:ext cx="4104456" cy="549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6449264" y="661338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79678" y="1840639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72964" y="2492896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49262" y="4398057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58051" y="3645024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03097" y="3645024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908281" y="5589240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154563" y="5589240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84929" y="5568287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s://zabavnik.club/wp-content/uploads/2018/05/kartinki_listya_duba_14_08190848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0260980">
            <a:off x="7013424" y="1022704"/>
            <a:ext cx="4320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ixy.org/src/416/416230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12749">
            <a:off x="6639423" y="2547479"/>
            <a:ext cx="1086617" cy="11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https://cdn.pixabay.com/photo/2015/11/03/20/04/leaves-1021412_1280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9498282">
            <a:off x="6660148" y="4639689"/>
            <a:ext cx="988827" cy="8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8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Рябина</a:t>
            </a:r>
            <a:endParaRPr lang="ru-RU" dirty="0"/>
          </a:p>
        </p:txBody>
      </p:sp>
      <p:pic>
        <p:nvPicPr>
          <p:cNvPr id="3" name="20211014_134208_1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email"/>
          <a:stretch>
            <a:fillRect/>
          </a:stretch>
        </p:blipFill>
        <p:spPr>
          <a:xfrm>
            <a:off x="9612560" y="246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55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82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82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32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-0.00903 C -0.06354 -0.00857 -0.07291 -0.00857 -0.08229 -0.00764 C -0.08715 -0.00718 -0.09201 -0.00301 -0.09687 -0.00209 C -0.10226 -0.00093 -0.11406 0.00023 -0.11875 0.00069 C -0.13906 0.0074 -0.16076 0.00254 -0.18125 -0.00209 C -0.18576 -0.00579 -0.19028 -0.00834 -0.19479 -0.01181 C -0.20104 -0.01644 -0.20555 -0.02269 -0.2125 -0.0257 C -0.21354 -0.02755 -0.21441 -0.02963 -0.21562 -0.03125 C -0.21649 -0.03241 -0.21788 -0.03287 -0.21875 -0.03403 C -0.22101 -0.0375 -0.225 -0.04514 -0.225 -0.04514 C -0.22743 -0.05787 -0.22396 -0.04375 -0.22916 -0.05486 C -0.23021 -0.05695 -0.23038 -0.05973 -0.23125 -0.06181 C -0.2342 -0.06898 -0.23854 -0.07547 -0.24166 -0.08264 C -0.24427 -0.08843 -0.24566 -0.09607 -0.24791 -0.10209 C -0.25451 -0.11945 -0.25798 -0.13866 -0.26146 -0.15764 C -0.26094 -0.17361 -0.26319 -0.1963 -0.25521 -0.21042 C -0.25208 -0.22292 -0.2441 -0.22732 -0.23541 -0.23125 C -0.22673 -0.23079 -0.21719 -0.23357 -0.20937 -0.22848 C -0.20607 -0.22639 -0.20278 -0.22199 -0.2 -0.21875 C -0.19774 -0.21621 -0.19375 -0.21042 -0.19375 -0.21042 C -0.19288 -0.20718 -0.18403 -0.1919 -0.18125 -0.1882 C -0.1809 -0.18681 -0.18073 -0.18542 -0.18021 -0.18403 C -0.17969 -0.18264 -0.17864 -0.18148 -0.17812 -0.17986 C -0.17726 -0.17709 -0.17604 -0.17153 -0.17604 -0.17153 C -0.17795 -0.10209 -0.16892 -0.11273 -0.18333 -0.08403 C -0.18958 -0.07153 -0.19948 -0.05834 -0.21041 -0.05348 C -0.21285 -0.05232 -0.21528 -0.05162 -0.21771 -0.0507 C -0.22048 -0.04977 -0.22604 -0.04792 -0.22604 -0.04792 C -0.22656 -0.04792 -0.26094 -0.05 -0.27187 -0.05209 C -0.2783 -0.05324 -0.2842 -0.05764 -0.29062 -0.05903 C -0.29583 -0.0625 -0.30156 -0.06551 -0.30729 -0.06736 C -0.31215 -0.07176 -0.3184 -0.0794 -0.32396 -0.08125 C -0.32778 -0.08866 -0.32413 -0.08334 -0.33229 -0.0882 C -0.33715 -0.09098 -0.34566 -0.09908 -0.34896 -0.10486 C -0.35104 -0.10834 -0.35885 -0.1213 -0.36041 -0.1257 C -0.3625 -0.13102 -0.35989 -0.12963 -0.36458 -0.13403 C -0.37222 -0.14144 -0.38055 -0.14561 -0.38646 -0.15625 C -0.39531 -0.17199 -0.4026 -0.18912 -0.41146 -0.20486 C -0.41337 -0.21227 -0.41701 -0.21852 -0.41875 -0.2257 C -0.42361 -0.24537 -0.42847 -0.26412 -0.43541 -0.28264 C -0.43576 -0.28496 -0.43594 -0.28727 -0.43646 -0.28959 C -0.43698 -0.29236 -0.43854 -0.29792 -0.43854 -0.29792 " pathEditMode="relative" ptsTypes="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tipsmake.com/data/images/100-most-beautiful-background-picture-51-kk2E0RUR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64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s://cdn.pixabay.com/photo/2020/10/03/13/42/birch-5623549_128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05064" y="6394062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tatic.tildacdn.com/tild6436-3939-4734-b831-363230363630/bigbushytreepngimag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248472" cy="50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453" y="37091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Клен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564445" y="661338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13835" y="4394157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3834" y="2492896"/>
            <a:ext cx="1466937" cy="1442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23028" y="1844824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36464" y="3671689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429557" y="3671689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97913" y="5588921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61579" y="5588921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19604" y="5588921"/>
            <a:ext cx="149770" cy="13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0" descr="https://i.pinimg.com/originals/0d/a0/47/0da04758973f279cc2ce5f790876bf33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7425294">
            <a:off x="7163131" y="2525027"/>
            <a:ext cx="368341" cy="15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pixy.org/src/416/416230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12749">
            <a:off x="6709336" y="758371"/>
            <a:ext cx="1086617" cy="11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cdn.pixabay.com/photo/2020/10/03/13/42/birch-5623549_1280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76791" y="4508284"/>
            <a:ext cx="1341020" cy="97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0211014_134356_1.m4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email"/>
          <a:stretch>
            <a:fillRect/>
          </a:stretch>
        </p:blipFill>
        <p:spPr>
          <a:xfrm>
            <a:off x="9324528" y="3082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31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41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11111E-6 3.78904E-6 C -0.00174 -0.01851 -0.00816 -0.02036 -0.0191 -0.02776 C -0.02535 -0.03193 -0.03108 -0.03748 -0.03733 -0.04164 C -0.03785 -0.0421 -0.05556 -0.04465 -0.05903 -0.04511 C -0.08577 -0.05691 -0.06459 -0.04835 -0.13299 -0.04627 C -0.13698 -0.04604 -0.14427 -0.04164 -0.14427 -0.04164 C -0.1474 -0.0384 -0.15052 -0.0354 -0.15382 -0.03239 C -0.15556 -0.03077 -0.15729 -0.02938 -0.15903 -0.02776 C -0.1599 -0.02707 -0.16164 -0.02545 -0.16164 -0.02545 C -0.16216 -0.02314 -0.16233 -0.02059 -0.16337 -0.01851 C -0.16493 -0.01527 -0.16945 -0.01041 -0.16945 -0.01041 C -0.17101 -0.0044 -0.17379 0.00023 -0.17552 0.00578 C -0.17743 0.01156 -0.17743 0.01827 -0.179 0.02429 C -0.18073 0.04071 -0.18282 0.0569 -0.17639 0.07194 C -0.17396 0.07749 -0.17084 0.08397 -0.16684 0.08813 C -0.16528 0.08975 -0.16164 0.09276 -0.16164 0.09276 C -0.15799 0.10016 -0.15157 0.10455 -0.14514 0.10664 C -0.14202 0.10941 -0.13907 0.10964 -0.13559 0.11126 C -0.129 0.11057 -0.1257 0.10964 -0.11997 0.10779 C -0.11841 0.1064 -0.11615 0.10617 -0.11476 0.10432 C -0.11407 0.1034 -0.11441 0.10178 -0.11389 0.10085 C -0.1132 0.0997 -0.11216 0.09923 -0.11129 0.09854 C -0.10782 0.09137 -0.10608 0.0835 -0.10261 0.07656 C -0.10191 0.07263 -0.1 0.065 -0.1 0.065 C -0.09914 0.05621 -0.09792 0.0495 -0.0974 0.04048 C -0.09775 0.0229 -0.09271 -0.0192 -0.10608 -0.03701 C -0.10782 -0.04395 -0.1165 -0.05274 -0.1217 -0.05436 C -0.12657 -0.06084 -0.13247 -0.06431 -0.1382 -0.0694 C -0.14132 -0.07218 -0.14306 -0.07495 -0.14688 -0.07634 C -0.15417 -0.08282 -0.17882 -0.0842 -0.18854 -0.08582 C -0.2007 -0.09045 -0.21337 -0.09045 -0.22604 -0.09161 C -0.24306 -0.09138 -0.28941 -0.09531 -0.3165 -0.08814 C -0.32153 -0.0849 -0.3257 -0.08328 -0.33125 -0.08212 C -0.33993 -0.07634 -0.34966 -0.07541 -0.35816 -0.0694 C -0.36719 -0.06292 -0.37587 -0.05182 -0.38594 -0.04858 C -0.38716 -0.04742 -0.3882 -0.04604 -0.38941 -0.04511 C -0.39028 -0.04442 -0.39132 -0.04465 -0.39219 -0.04395 C -0.39983 -0.03701 -0.39219 -0.04095 -0.39827 -0.03817 C -0.41146 -0.02059 -0.42865 -0.0081 -0.43733 0.01503 C -0.44045 0.02336 -0.44532 0.02984 -0.44861 0.03816 C -0.44983 0.04117 -0.45122 0.04418 -0.45209 0.04742 C -0.45261 0.04973 -0.45382 0.05459 -0.45382 0.05459 C -0.45469 0.06754 -0.45521 0.08373 -0.46077 0.09507 C -0.46476 0.12722 -0.46302 0.15591 -0.45295 0.18436 C -0.45261 0.18621 -0.45243 0.18829 -0.45209 0.19014 C -0.45157 0.19246 -0.45035 0.19708 -0.45035 0.19708 C -0.45 0.20217 -0.44983 0.20703 -0.44948 0.21212 C -0.44931 0.21489 -0.44861 0.22021 -0.44861 0.22021 " pathEditMode="relative" ptsTypes="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41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441"/>
                            </p:stCondLst>
                            <p:childTnLst>
                              <p:par>
                                <p:cTn id="1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5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6</Words>
  <Application>Microsoft Office PowerPoint</Application>
  <PresentationFormat>Экран (4:3)</PresentationFormat>
  <Paragraphs>6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tr-42</cp:lastModifiedBy>
  <cp:revision>90</cp:revision>
  <dcterms:created xsi:type="dcterms:W3CDTF">2021-10-11T14:47:35Z</dcterms:created>
  <dcterms:modified xsi:type="dcterms:W3CDTF">2022-02-04T09:09:32Z</dcterms:modified>
</cp:coreProperties>
</file>